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321" r:id="rId4"/>
    <p:sldId id="260" r:id="rId5"/>
    <p:sldId id="262" r:id="rId6"/>
    <p:sldId id="284" r:id="rId7"/>
    <p:sldId id="285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9" r:id="rId23"/>
    <p:sldId id="280" r:id="rId24"/>
    <p:sldId id="281" r:id="rId25"/>
    <p:sldId id="282" r:id="rId26"/>
    <p:sldId id="283" r:id="rId27"/>
    <p:sldId id="286" r:id="rId28"/>
    <p:sldId id="287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6" r:id="rId44"/>
    <p:sldId id="307" r:id="rId45"/>
    <p:sldId id="308" r:id="rId46"/>
    <p:sldId id="310" r:id="rId47"/>
    <p:sldId id="318" r:id="rId48"/>
  </p:sldIdLst>
  <p:sldSz cx="18288000" cy="10287000"/>
  <p:notesSz cx="18288000" cy="10287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41"/>
    <p:restoredTop sz="94591"/>
  </p:normalViewPr>
  <p:slideViewPr>
    <p:cSldViewPr>
      <p:cViewPr varScale="1">
        <p:scale>
          <a:sx n="72" d="100"/>
          <a:sy n="72" d="100"/>
        </p:scale>
        <p:origin x="894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CED5D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42919" y="266700"/>
            <a:ext cx="1699259" cy="55930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7442180" y="9468611"/>
            <a:ext cx="845819" cy="818515"/>
          </a:xfrm>
          <a:custGeom>
            <a:avLst/>
            <a:gdLst/>
            <a:ahLst/>
            <a:cxnLst/>
            <a:rect l="l" t="t" r="r" b="b"/>
            <a:pathLst>
              <a:path w="845819" h="818515">
                <a:moveTo>
                  <a:pt x="845819" y="0"/>
                </a:moveTo>
                <a:lnTo>
                  <a:pt x="0" y="0"/>
                </a:lnTo>
                <a:lnTo>
                  <a:pt x="0" y="818387"/>
                </a:lnTo>
                <a:lnTo>
                  <a:pt x="845819" y="818387"/>
                </a:lnTo>
                <a:lnTo>
                  <a:pt x="845819" y="0"/>
                </a:lnTo>
                <a:close/>
              </a:path>
            </a:pathLst>
          </a:custGeom>
          <a:solidFill>
            <a:srgbClr val="DC00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1028700"/>
                </a:moveTo>
                <a:lnTo>
                  <a:pt x="18288000" y="1028700"/>
                </a:lnTo>
                <a:lnTo>
                  <a:pt x="18288000" y="0"/>
                </a:lnTo>
                <a:lnTo>
                  <a:pt x="0" y="0"/>
                </a:lnTo>
                <a:lnTo>
                  <a:pt x="0" y="102870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793212" y="272795"/>
            <a:ext cx="1652015" cy="54406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8739" y="-46532"/>
            <a:ext cx="15157450" cy="15853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101965" y="3771138"/>
            <a:ext cx="9411335" cy="52444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7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7.jpg"/><Relationship Id="rId4" Type="http://schemas.openxmlformats.org/officeDocument/2006/relationships/image" Target="../media/image71.png"/><Relationship Id="rId9" Type="http://schemas.openxmlformats.org/officeDocument/2006/relationships/image" Target="../media/image76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0.png"/><Relationship Id="rId4" Type="http://schemas.openxmlformats.org/officeDocument/2006/relationships/image" Target="../media/image10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g"/><Relationship Id="rId13" Type="http://schemas.openxmlformats.org/officeDocument/2006/relationships/image" Target="../media/image100.jp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jp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5" Type="http://schemas.openxmlformats.org/officeDocument/2006/relationships/hyperlink" Target="mailto:bideb2236b@tubitak.gov.tr" TargetMode="External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Relationship Id="rId1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17" Type="http://schemas.openxmlformats.org/officeDocument/2006/relationships/hyperlink" Target="mailto:cocirculation3@tubitak.gov.tr" TargetMode="External"/><Relationship Id="rId2" Type="http://schemas.openxmlformats.org/officeDocument/2006/relationships/image" Target="../media/image90.png"/><Relationship Id="rId16" Type="http://schemas.openxmlformats.org/officeDocument/2006/relationships/hyperlink" Target="mailto:bideb2236@tubitak.gov.t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5" Type="http://schemas.openxmlformats.org/officeDocument/2006/relationships/image" Target="../media/image104.png"/><Relationship Id="rId15" Type="http://schemas.openxmlformats.org/officeDocument/2006/relationships/image" Target="../media/image114.png"/><Relationship Id="rId10" Type="http://schemas.openxmlformats.org/officeDocument/2006/relationships/image" Target="../media/image109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4" Type="http://schemas.openxmlformats.org/officeDocument/2006/relationships/image" Target="../media/image11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g"/><Relationship Id="rId4" Type="http://schemas.openxmlformats.org/officeDocument/2006/relationships/image" Target="../media/image11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9.png"/><Relationship Id="rId18" Type="http://schemas.openxmlformats.org/officeDocument/2006/relationships/image" Target="../media/image134.png"/><Relationship Id="rId26" Type="http://schemas.openxmlformats.org/officeDocument/2006/relationships/image" Target="../media/image142.png"/><Relationship Id="rId39" Type="http://schemas.openxmlformats.org/officeDocument/2006/relationships/image" Target="../media/image155.png"/><Relationship Id="rId21" Type="http://schemas.openxmlformats.org/officeDocument/2006/relationships/image" Target="../media/image137.png"/><Relationship Id="rId34" Type="http://schemas.openxmlformats.org/officeDocument/2006/relationships/image" Target="../media/image150.png"/><Relationship Id="rId42" Type="http://schemas.openxmlformats.org/officeDocument/2006/relationships/image" Target="../media/image158.png"/><Relationship Id="rId47" Type="http://schemas.openxmlformats.org/officeDocument/2006/relationships/image" Target="../media/image163.png"/><Relationship Id="rId50" Type="http://schemas.openxmlformats.org/officeDocument/2006/relationships/image" Target="../media/image166.png"/><Relationship Id="rId55" Type="http://schemas.openxmlformats.org/officeDocument/2006/relationships/image" Target="../media/image171.png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17" Type="http://schemas.openxmlformats.org/officeDocument/2006/relationships/image" Target="../media/image133.png"/><Relationship Id="rId25" Type="http://schemas.openxmlformats.org/officeDocument/2006/relationships/image" Target="../media/image141.png"/><Relationship Id="rId33" Type="http://schemas.openxmlformats.org/officeDocument/2006/relationships/image" Target="../media/image149.png"/><Relationship Id="rId38" Type="http://schemas.openxmlformats.org/officeDocument/2006/relationships/image" Target="../media/image154.png"/><Relationship Id="rId46" Type="http://schemas.openxmlformats.org/officeDocument/2006/relationships/image" Target="../media/image162.png"/><Relationship Id="rId2" Type="http://schemas.openxmlformats.org/officeDocument/2006/relationships/image" Target="../media/image118.png"/><Relationship Id="rId16" Type="http://schemas.openxmlformats.org/officeDocument/2006/relationships/image" Target="../media/image132.png"/><Relationship Id="rId20" Type="http://schemas.openxmlformats.org/officeDocument/2006/relationships/image" Target="../media/image136.png"/><Relationship Id="rId29" Type="http://schemas.openxmlformats.org/officeDocument/2006/relationships/image" Target="../media/image145.png"/><Relationship Id="rId41" Type="http://schemas.openxmlformats.org/officeDocument/2006/relationships/image" Target="../media/image157.png"/><Relationship Id="rId54" Type="http://schemas.openxmlformats.org/officeDocument/2006/relationships/image" Target="../media/image17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24" Type="http://schemas.openxmlformats.org/officeDocument/2006/relationships/image" Target="../media/image140.png"/><Relationship Id="rId32" Type="http://schemas.openxmlformats.org/officeDocument/2006/relationships/image" Target="../media/image148.png"/><Relationship Id="rId37" Type="http://schemas.openxmlformats.org/officeDocument/2006/relationships/image" Target="../media/image153.png"/><Relationship Id="rId40" Type="http://schemas.openxmlformats.org/officeDocument/2006/relationships/image" Target="../media/image156.png"/><Relationship Id="rId45" Type="http://schemas.openxmlformats.org/officeDocument/2006/relationships/image" Target="../media/image161.png"/><Relationship Id="rId53" Type="http://schemas.openxmlformats.org/officeDocument/2006/relationships/image" Target="../media/image169.png"/><Relationship Id="rId5" Type="http://schemas.openxmlformats.org/officeDocument/2006/relationships/image" Target="../media/image121.png"/><Relationship Id="rId15" Type="http://schemas.openxmlformats.org/officeDocument/2006/relationships/image" Target="../media/image131.png"/><Relationship Id="rId23" Type="http://schemas.openxmlformats.org/officeDocument/2006/relationships/image" Target="../media/image139.png"/><Relationship Id="rId28" Type="http://schemas.openxmlformats.org/officeDocument/2006/relationships/image" Target="../media/image144.png"/><Relationship Id="rId36" Type="http://schemas.openxmlformats.org/officeDocument/2006/relationships/image" Target="../media/image152.png"/><Relationship Id="rId49" Type="http://schemas.openxmlformats.org/officeDocument/2006/relationships/image" Target="../media/image165.png"/><Relationship Id="rId10" Type="http://schemas.openxmlformats.org/officeDocument/2006/relationships/image" Target="../media/image126.png"/><Relationship Id="rId19" Type="http://schemas.openxmlformats.org/officeDocument/2006/relationships/image" Target="../media/image135.png"/><Relationship Id="rId31" Type="http://schemas.openxmlformats.org/officeDocument/2006/relationships/image" Target="../media/image147.png"/><Relationship Id="rId44" Type="http://schemas.openxmlformats.org/officeDocument/2006/relationships/image" Target="../media/image160.png"/><Relationship Id="rId52" Type="http://schemas.openxmlformats.org/officeDocument/2006/relationships/image" Target="../media/image168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Relationship Id="rId14" Type="http://schemas.openxmlformats.org/officeDocument/2006/relationships/image" Target="../media/image130.png"/><Relationship Id="rId22" Type="http://schemas.openxmlformats.org/officeDocument/2006/relationships/image" Target="../media/image138.png"/><Relationship Id="rId27" Type="http://schemas.openxmlformats.org/officeDocument/2006/relationships/image" Target="../media/image143.png"/><Relationship Id="rId30" Type="http://schemas.openxmlformats.org/officeDocument/2006/relationships/image" Target="../media/image146.png"/><Relationship Id="rId35" Type="http://schemas.openxmlformats.org/officeDocument/2006/relationships/image" Target="../media/image151.png"/><Relationship Id="rId43" Type="http://schemas.openxmlformats.org/officeDocument/2006/relationships/image" Target="../media/image159.png"/><Relationship Id="rId48" Type="http://schemas.openxmlformats.org/officeDocument/2006/relationships/image" Target="../media/image164.png"/><Relationship Id="rId8" Type="http://schemas.openxmlformats.org/officeDocument/2006/relationships/image" Target="../media/image124.png"/><Relationship Id="rId51" Type="http://schemas.openxmlformats.org/officeDocument/2006/relationships/image" Target="../media/image167.png"/><Relationship Id="rId3" Type="http://schemas.openxmlformats.org/officeDocument/2006/relationships/image" Target="../media/image11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183.png"/><Relationship Id="rId18" Type="http://schemas.openxmlformats.org/officeDocument/2006/relationships/image" Target="../media/image187.png"/><Relationship Id="rId3" Type="http://schemas.openxmlformats.org/officeDocument/2006/relationships/image" Target="../media/image173.png"/><Relationship Id="rId7" Type="http://schemas.openxmlformats.org/officeDocument/2006/relationships/image" Target="../media/image177.png"/><Relationship Id="rId12" Type="http://schemas.openxmlformats.org/officeDocument/2006/relationships/image" Target="../media/image182.png"/><Relationship Id="rId17" Type="http://schemas.openxmlformats.org/officeDocument/2006/relationships/image" Target="../media/image186.png"/><Relationship Id="rId2" Type="http://schemas.openxmlformats.org/officeDocument/2006/relationships/image" Target="../media/image172.jpg"/><Relationship Id="rId16" Type="http://schemas.openxmlformats.org/officeDocument/2006/relationships/hyperlink" Target="https://webgate.ec.europa.eu/dashboard/sense/app/93297a69-09fd-4ef5-889f-b83c4e21d33e/sheet/erUXRa/state/0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6.png"/><Relationship Id="rId11" Type="http://schemas.openxmlformats.org/officeDocument/2006/relationships/image" Target="../media/image181.png"/><Relationship Id="rId5" Type="http://schemas.openxmlformats.org/officeDocument/2006/relationships/image" Target="../media/image175.jpg"/><Relationship Id="rId15" Type="http://schemas.openxmlformats.org/officeDocument/2006/relationships/image" Target="../media/image185.png"/><Relationship Id="rId10" Type="http://schemas.openxmlformats.org/officeDocument/2006/relationships/image" Target="../media/image180.png"/><Relationship Id="rId4" Type="http://schemas.openxmlformats.org/officeDocument/2006/relationships/image" Target="../media/image174.jpg"/><Relationship Id="rId9" Type="http://schemas.openxmlformats.org/officeDocument/2006/relationships/image" Target="../media/image179.png"/><Relationship Id="rId14" Type="http://schemas.openxmlformats.org/officeDocument/2006/relationships/image" Target="../media/image18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png"/><Relationship Id="rId13" Type="http://schemas.openxmlformats.org/officeDocument/2006/relationships/image" Target="../media/image199.png"/><Relationship Id="rId18" Type="http://schemas.openxmlformats.org/officeDocument/2006/relationships/image" Target="../media/image204.png"/><Relationship Id="rId26" Type="http://schemas.openxmlformats.org/officeDocument/2006/relationships/image" Target="../media/image212.png"/><Relationship Id="rId3" Type="http://schemas.openxmlformats.org/officeDocument/2006/relationships/image" Target="../media/image189.jpg"/><Relationship Id="rId21" Type="http://schemas.openxmlformats.org/officeDocument/2006/relationships/image" Target="../media/image207.png"/><Relationship Id="rId7" Type="http://schemas.openxmlformats.org/officeDocument/2006/relationships/image" Target="../media/image193.png"/><Relationship Id="rId12" Type="http://schemas.openxmlformats.org/officeDocument/2006/relationships/image" Target="../media/image198.jpg"/><Relationship Id="rId17" Type="http://schemas.openxmlformats.org/officeDocument/2006/relationships/image" Target="../media/image203.png"/><Relationship Id="rId25" Type="http://schemas.openxmlformats.org/officeDocument/2006/relationships/image" Target="../media/image211.png"/><Relationship Id="rId2" Type="http://schemas.openxmlformats.org/officeDocument/2006/relationships/image" Target="../media/image188.jpg"/><Relationship Id="rId16" Type="http://schemas.openxmlformats.org/officeDocument/2006/relationships/image" Target="../media/image202.png"/><Relationship Id="rId20" Type="http://schemas.openxmlformats.org/officeDocument/2006/relationships/image" Target="../media/image20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2.png"/><Relationship Id="rId11" Type="http://schemas.openxmlformats.org/officeDocument/2006/relationships/image" Target="../media/image197.png"/><Relationship Id="rId24" Type="http://schemas.openxmlformats.org/officeDocument/2006/relationships/image" Target="../media/image210.png"/><Relationship Id="rId5" Type="http://schemas.openxmlformats.org/officeDocument/2006/relationships/image" Target="../media/image191.png"/><Relationship Id="rId15" Type="http://schemas.openxmlformats.org/officeDocument/2006/relationships/image" Target="../media/image201.png"/><Relationship Id="rId23" Type="http://schemas.openxmlformats.org/officeDocument/2006/relationships/image" Target="../media/image209.png"/><Relationship Id="rId28" Type="http://schemas.openxmlformats.org/officeDocument/2006/relationships/image" Target="../media/image214.png"/><Relationship Id="rId10" Type="http://schemas.openxmlformats.org/officeDocument/2006/relationships/image" Target="../media/image196.png"/><Relationship Id="rId19" Type="http://schemas.openxmlformats.org/officeDocument/2006/relationships/image" Target="../media/image205.png"/><Relationship Id="rId4" Type="http://schemas.openxmlformats.org/officeDocument/2006/relationships/image" Target="../media/image190.png"/><Relationship Id="rId9" Type="http://schemas.openxmlformats.org/officeDocument/2006/relationships/image" Target="../media/image195.png"/><Relationship Id="rId14" Type="http://schemas.openxmlformats.org/officeDocument/2006/relationships/image" Target="../media/image200.png"/><Relationship Id="rId22" Type="http://schemas.openxmlformats.org/officeDocument/2006/relationships/image" Target="../media/image208.png"/><Relationship Id="rId27" Type="http://schemas.openxmlformats.org/officeDocument/2006/relationships/image" Target="../media/image21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528" r="-34528"/>
            </a:stretch>
          </a:blipFill>
        </p:spPr>
      </p:sp>
      <p:sp>
        <p:nvSpPr>
          <p:cNvPr id="3" name="AutoShape 3"/>
          <p:cNvSpPr/>
          <p:nvPr/>
        </p:nvSpPr>
        <p:spPr>
          <a:xfrm rot="-2700000">
            <a:off x="318528" y="-3771223"/>
            <a:ext cx="14359818" cy="24039862"/>
          </a:xfrm>
          <a:prstGeom prst="rect">
            <a:avLst/>
          </a:prstGeom>
          <a:solidFill>
            <a:srgbClr val="78123E">
              <a:alpha val="71765"/>
            </a:srgbClr>
          </a:solidFill>
        </p:spPr>
      </p:sp>
      <p:sp>
        <p:nvSpPr>
          <p:cNvPr id="4" name="Freeform 4"/>
          <p:cNvSpPr/>
          <p:nvPr/>
        </p:nvSpPr>
        <p:spPr>
          <a:xfrm rot="2700000">
            <a:off x="15545210" y="6751137"/>
            <a:ext cx="3428181" cy="3588786"/>
          </a:xfrm>
          <a:custGeom>
            <a:avLst/>
            <a:gdLst/>
            <a:ahLst/>
            <a:cxnLst/>
            <a:rect l="l" t="t" r="r" b="b"/>
            <a:pathLst>
              <a:path w="3428181" h="3588786">
                <a:moveTo>
                  <a:pt x="0" y="0"/>
                </a:moveTo>
                <a:lnTo>
                  <a:pt x="3428180" y="0"/>
                </a:lnTo>
                <a:lnTo>
                  <a:pt x="3428180" y="3588786"/>
                </a:lnTo>
                <a:lnTo>
                  <a:pt x="0" y="35887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87607" b="-16592"/>
            </a:stretch>
          </a:blipFill>
        </p:spPr>
      </p:sp>
      <p:sp>
        <p:nvSpPr>
          <p:cNvPr id="5" name="AutoShape 5"/>
          <p:cNvSpPr/>
          <p:nvPr/>
        </p:nvSpPr>
        <p:spPr>
          <a:xfrm rot="-5400000">
            <a:off x="13751422" y="7593145"/>
            <a:ext cx="57175" cy="2596542"/>
          </a:xfrm>
          <a:prstGeom prst="rect">
            <a:avLst/>
          </a:prstGeom>
          <a:solidFill>
            <a:srgbClr val="F8FBFD"/>
          </a:solidFill>
        </p:spPr>
      </p:sp>
      <p:sp>
        <p:nvSpPr>
          <p:cNvPr id="6" name="AutoShape 6"/>
          <p:cNvSpPr/>
          <p:nvPr/>
        </p:nvSpPr>
        <p:spPr>
          <a:xfrm rot="-5400000">
            <a:off x="1217904" y="7616033"/>
            <a:ext cx="79888" cy="2515696"/>
          </a:xfrm>
          <a:prstGeom prst="rect">
            <a:avLst/>
          </a:prstGeom>
          <a:solidFill>
            <a:srgbClr val="F8FBFD"/>
          </a:solidFill>
        </p:spPr>
      </p:sp>
      <p:sp>
        <p:nvSpPr>
          <p:cNvPr id="7" name="Freeform 7"/>
          <p:cNvSpPr/>
          <p:nvPr/>
        </p:nvSpPr>
        <p:spPr>
          <a:xfrm>
            <a:off x="6259260" y="861822"/>
            <a:ext cx="1626959" cy="1192622"/>
          </a:xfrm>
          <a:custGeom>
            <a:avLst/>
            <a:gdLst/>
            <a:ahLst/>
            <a:cxnLst/>
            <a:rect l="l" t="t" r="r" b="b"/>
            <a:pathLst>
              <a:path w="1626959" h="1192622">
                <a:moveTo>
                  <a:pt x="0" y="0"/>
                </a:moveTo>
                <a:lnTo>
                  <a:pt x="1626960" y="0"/>
                </a:lnTo>
                <a:lnTo>
                  <a:pt x="1626960" y="1192622"/>
                </a:lnTo>
                <a:lnTo>
                  <a:pt x="0" y="11926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394368" y="861822"/>
            <a:ext cx="1359500" cy="1359500"/>
          </a:xfrm>
          <a:custGeom>
            <a:avLst/>
            <a:gdLst/>
            <a:ahLst/>
            <a:cxnLst/>
            <a:rect l="l" t="t" r="r" b="b"/>
            <a:pathLst>
              <a:path w="1359500" h="1359500">
                <a:moveTo>
                  <a:pt x="0" y="0"/>
                </a:moveTo>
                <a:lnTo>
                  <a:pt x="1359501" y="0"/>
                </a:lnTo>
                <a:lnTo>
                  <a:pt x="1359501" y="1359500"/>
                </a:lnTo>
                <a:lnTo>
                  <a:pt x="0" y="1359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947500" y="3250882"/>
            <a:ext cx="7601628" cy="1245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8"/>
              </a:lnSpc>
            </a:pPr>
            <a:r>
              <a:rPr lang="en-US" sz="4878" b="1">
                <a:solidFill>
                  <a:srgbClr val="F8FBFD"/>
                </a:solidFill>
                <a:latin typeface="Cinzel Bold"/>
                <a:ea typeface="Cinzel Bold"/>
                <a:cs typeface="Cinzel Bold"/>
                <a:sym typeface="Cinzel Bold"/>
              </a:rPr>
              <a:t>DIŞ İLİŞKİLER BİRİM BAŞKANLIĞI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82422" y="5535428"/>
            <a:ext cx="13933016" cy="3155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9"/>
              </a:lnSpc>
            </a:pPr>
            <a:r>
              <a:rPr lang="en-US" sz="5799" b="1" dirty="0">
                <a:solidFill>
                  <a:srgbClr val="F8FBFD"/>
                </a:solidFill>
                <a:latin typeface="Cinzel Bold"/>
                <a:ea typeface="Cinzel Bold"/>
                <a:cs typeface="Cinzel Bold"/>
                <a:sym typeface="Cinzel Bold"/>
              </a:rPr>
              <a:t>UFUK AVRUPA: MSCA EYLEMLERİ  </a:t>
            </a:r>
          </a:p>
          <a:p>
            <a:pPr algn="ctr">
              <a:lnSpc>
                <a:spcPts val="5799"/>
              </a:lnSpc>
            </a:pPr>
            <a:r>
              <a:rPr lang="en-US" sz="5799" b="1" dirty="0">
                <a:solidFill>
                  <a:srgbClr val="F8FBFD"/>
                </a:solidFill>
                <a:latin typeface="Cinzel Bold"/>
                <a:ea typeface="Cinzel Bold"/>
                <a:cs typeface="Cinzel Bold"/>
                <a:sym typeface="Cinzel Bold"/>
              </a:rPr>
              <a:t>BİLGİLENDİRME</a:t>
            </a:r>
          </a:p>
          <a:p>
            <a:pPr algn="ctr">
              <a:lnSpc>
                <a:spcPts val="5799"/>
              </a:lnSpc>
            </a:pPr>
            <a:r>
              <a:rPr lang="en-US" sz="5799" b="1" dirty="0">
                <a:solidFill>
                  <a:srgbClr val="F8FBFD"/>
                </a:solidFill>
                <a:latin typeface="Cinzel Bold"/>
                <a:ea typeface="Cinzel Bold"/>
                <a:cs typeface="Cinzel Bold"/>
                <a:sym typeface="Cinzel Bold"/>
              </a:rPr>
              <a:t>TOPLANTISI</a:t>
            </a:r>
          </a:p>
          <a:p>
            <a:pPr algn="ctr">
              <a:lnSpc>
                <a:spcPts val="7199"/>
              </a:lnSpc>
            </a:pPr>
            <a:endParaRPr lang="en-US" sz="5799" b="1" dirty="0">
              <a:solidFill>
                <a:srgbClr val="F8FBFD"/>
              </a:solidFill>
              <a:latin typeface="Cinzel Bold"/>
              <a:ea typeface="Cinzel Bold"/>
              <a:cs typeface="Cinzel Bold"/>
              <a:sym typeface="Cinzel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64616" y="2866770"/>
            <a:ext cx="308102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354965" algn="l"/>
              </a:tabLst>
            </a:pPr>
            <a:r>
              <a:rPr sz="3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Ev</a:t>
            </a:r>
            <a:r>
              <a:rPr sz="3000" u="sng" spc="-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Sahibi</a:t>
            </a:r>
            <a:r>
              <a:rPr sz="3000" u="sng" spc="-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0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Kuruluş: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07766" y="3456559"/>
            <a:ext cx="7166609" cy="1168400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0"/>
              </a:spcBef>
            </a:pPr>
            <a:r>
              <a:rPr sz="3000" dirty="0">
                <a:latin typeface="Calibri"/>
                <a:cs typeface="Calibri"/>
              </a:rPr>
              <a:t>Avrupa</a:t>
            </a:r>
            <a:r>
              <a:rPr sz="3000" spc="-6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İçi</a:t>
            </a:r>
            <a:r>
              <a:rPr sz="3000" spc="-95" dirty="0">
                <a:latin typeface="Calibri"/>
                <a:cs typeface="Calibri"/>
              </a:rPr>
              <a:t> </a:t>
            </a:r>
            <a:r>
              <a:rPr sz="3000" spc="-20" dirty="0">
                <a:latin typeface="Calibri"/>
                <a:cs typeface="Calibri"/>
              </a:rPr>
              <a:t>(Üye/Asosiye</a:t>
            </a:r>
            <a:r>
              <a:rPr sz="3000" spc="-60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Ülkeler)</a:t>
            </a:r>
            <a:endParaRPr sz="3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00"/>
              </a:spcBef>
            </a:pPr>
            <a:r>
              <a:rPr sz="3000" dirty="0">
                <a:latin typeface="Calibri"/>
                <a:cs typeface="Calibri"/>
              </a:rPr>
              <a:t>Akademik</a:t>
            </a:r>
            <a:r>
              <a:rPr sz="3000" spc="-9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ya</a:t>
            </a:r>
            <a:r>
              <a:rPr sz="3000" spc="-7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da</a:t>
            </a:r>
            <a:r>
              <a:rPr sz="3000" spc="-8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Akademik</a:t>
            </a:r>
            <a:r>
              <a:rPr sz="3000" spc="-95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Olmayan</a:t>
            </a:r>
            <a:r>
              <a:rPr sz="3000" spc="-70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Kuruluşlar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4616" y="3456559"/>
            <a:ext cx="6830059" cy="2312035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440690" indent="-427990">
              <a:lnSpc>
                <a:spcPct val="100000"/>
              </a:lnSpc>
              <a:spcBef>
                <a:spcPts val="1000"/>
              </a:spcBef>
              <a:buClr>
                <a:srgbClr val="C05B08"/>
              </a:buClr>
              <a:buFont typeface="Arial MT"/>
              <a:buChar char="•"/>
              <a:tabLst>
                <a:tab pos="440690" algn="l"/>
              </a:tabLst>
            </a:pPr>
            <a:r>
              <a:rPr sz="3000" spc="-10" dirty="0">
                <a:latin typeface="Calibri"/>
                <a:cs typeface="Calibri"/>
              </a:rPr>
              <a:t>Konum:</a:t>
            </a:r>
            <a:endParaRPr sz="3000" dirty="0">
              <a:latin typeface="Calibri"/>
              <a:cs typeface="Calibri"/>
            </a:endParaRPr>
          </a:p>
          <a:p>
            <a:pPr marL="440690" indent="-427990">
              <a:lnSpc>
                <a:spcPct val="100000"/>
              </a:lnSpc>
              <a:spcBef>
                <a:spcPts val="900"/>
              </a:spcBef>
              <a:buClr>
                <a:srgbClr val="C05B08"/>
              </a:buClr>
              <a:buFont typeface="Arial MT"/>
              <a:buChar char="•"/>
              <a:tabLst>
                <a:tab pos="440690" algn="l"/>
              </a:tabLst>
            </a:pPr>
            <a:r>
              <a:rPr sz="3000" spc="-10" dirty="0">
                <a:latin typeface="Calibri"/>
                <a:cs typeface="Calibri"/>
              </a:rPr>
              <a:t>Sektör:</a:t>
            </a:r>
            <a:endParaRPr sz="3000" dirty="0">
              <a:latin typeface="Calibri"/>
              <a:cs typeface="Calibri"/>
            </a:endParaRPr>
          </a:p>
          <a:p>
            <a:pPr marL="440690" indent="-427990">
              <a:lnSpc>
                <a:spcPct val="100000"/>
              </a:lnSpc>
              <a:spcBef>
                <a:spcPts val="900"/>
              </a:spcBef>
              <a:buClr>
                <a:srgbClr val="C05B08"/>
              </a:buClr>
              <a:buFont typeface="Arial MT"/>
              <a:buChar char="•"/>
              <a:tabLst>
                <a:tab pos="440690" algn="l"/>
              </a:tabLst>
            </a:pPr>
            <a:r>
              <a:rPr sz="3000" dirty="0">
                <a:latin typeface="Calibri"/>
                <a:cs typeface="Calibri"/>
              </a:rPr>
              <a:t>Danışman</a:t>
            </a:r>
            <a:r>
              <a:rPr sz="3000" spc="-6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(supervisor)</a:t>
            </a:r>
            <a:r>
              <a:rPr sz="3000" spc="-60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seçilir</a:t>
            </a:r>
            <a:endParaRPr sz="3000" dirty="0">
              <a:latin typeface="Calibri"/>
              <a:cs typeface="Calibri"/>
            </a:endParaRPr>
          </a:p>
          <a:p>
            <a:pPr marL="440690" indent="-427990">
              <a:lnSpc>
                <a:spcPct val="100000"/>
              </a:lnSpc>
              <a:spcBef>
                <a:spcPts val="900"/>
              </a:spcBef>
              <a:buClr>
                <a:srgbClr val="C05B08"/>
              </a:buClr>
              <a:buFont typeface="Arial MT"/>
              <a:buChar char="•"/>
              <a:tabLst>
                <a:tab pos="440690" algn="l"/>
              </a:tabLst>
            </a:pPr>
            <a:r>
              <a:rPr sz="3000" dirty="0">
                <a:latin typeface="Calibri"/>
                <a:cs typeface="Calibri"/>
              </a:rPr>
              <a:t>Araştırmacı</a:t>
            </a:r>
            <a:r>
              <a:rPr sz="3000" spc="-8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bir</a:t>
            </a:r>
            <a:r>
              <a:rPr sz="3000" spc="-7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anlaşma</a:t>
            </a:r>
            <a:r>
              <a:rPr sz="3000" spc="-7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ile</a:t>
            </a:r>
            <a:r>
              <a:rPr sz="3000" spc="-8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istihdam</a:t>
            </a:r>
            <a:r>
              <a:rPr sz="3000" spc="-65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edilir</a:t>
            </a:r>
            <a:endParaRPr sz="30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4616" y="6406149"/>
            <a:ext cx="14334490" cy="1739900"/>
          </a:xfrm>
          <a:prstGeom prst="rect">
            <a:avLst/>
          </a:prstGeom>
        </p:spPr>
        <p:txBody>
          <a:bodyPr vert="horz" wrap="square" lIns="0" tIns="126364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994"/>
              </a:spcBef>
              <a:buFont typeface="Arial MT"/>
              <a:buChar char="•"/>
              <a:tabLst>
                <a:tab pos="354965" algn="l"/>
              </a:tabLst>
            </a:pPr>
            <a:r>
              <a:rPr sz="30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Doktoralı</a:t>
            </a:r>
            <a:r>
              <a:rPr sz="3000" u="sng" spc="-10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30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Araştırmacı:</a:t>
            </a:r>
            <a:endParaRPr sz="3000" dirty="0">
              <a:latin typeface="Calibri"/>
              <a:cs typeface="Calibri"/>
            </a:endParaRPr>
          </a:p>
          <a:p>
            <a:pPr marL="440690" indent="-427990">
              <a:lnSpc>
                <a:spcPct val="100000"/>
              </a:lnSpc>
              <a:spcBef>
                <a:spcPts val="900"/>
              </a:spcBef>
              <a:buClr>
                <a:srgbClr val="C05B08"/>
              </a:buClr>
              <a:buFont typeface="Arial MT"/>
              <a:buChar char="•"/>
              <a:tabLst>
                <a:tab pos="440690" algn="l"/>
              </a:tabLst>
            </a:pPr>
            <a:r>
              <a:rPr sz="3000" dirty="0">
                <a:latin typeface="Calibri"/>
                <a:cs typeface="Calibri"/>
              </a:rPr>
              <a:t>«Son</a:t>
            </a:r>
            <a:r>
              <a:rPr sz="3000" spc="-7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3</a:t>
            </a:r>
            <a:r>
              <a:rPr sz="3000" spc="-6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yıl</a:t>
            </a:r>
            <a:r>
              <a:rPr sz="3000" spc="-6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içerisinde</a:t>
            </a:r>
            <a:r>
              <a:rPr sz="3000" spc="-6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12</a:t>
            </a:r>
            <a:r>
              <a:rPr sz="3000" spc="-6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aydan</a:t>
            </a:r>
            <a:r>
              <a:rPr sz="3000" spc="-7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fazla</a:t>
            </a:r>
            <a:r>
              <a:rPr sz="3000" spc="-7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gideceği</a:t>
            </a:r>
            <a:r>
              <a:rPr sz="3000" spc="-7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ülkede</a:t>
            </a:r>
            <a:r>
              <a:rPr sz="3000" spc="-8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bulunmamış</a:t>
            </a:r>
            <a:r>
              <a:rPr sz="3000" spc="-50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olma»</a:t>
            </a:r>
            <a:r>
              <a:rPr sz="3000" spc="-75" dirty="0">
                <a:latin typeface="Calibri"/>
                <a:cs typeface="Calibri"/>
              </a:rPr>
              <a:t> </a:t>
            </a:r>
            <a:r>
              <a:rPr sz="3000" dirty="0">
                <a:latin typeface="Calibri"/>
                <a:cs typeface="Calibri"/>
              </a:rPr>
              <a:t>koşulunu</a:t>
            </a:r>
            <a:r>
              <a:rPr sz="3000" spc="-70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sağlamalı</a:t>
            </a:r>
            <a:endParaRPr sz="3000" dirty="0">
              <a:latin typeface="Calibri"/>
              <a:cs typeface="Calibri"/>
            </a:endParaRPr>
          </a:p>
          <a:p>
            <a:pPr marL="440690" indent="-427990">
              <a:lnSpc>
                <a:spcPct val="100000"/>
              </a:lnSpc>
              <a:spcBef>
                <a:spcPts val="905"/>
              </a:spcBef>
              <a:buClr>
                <a:srgbClr val="C05B08"/>
              </a:buClr>
              <a:buFont typeface="Arial MT"/>
              <a:buChar char="•"/>
              <a:tabLst>
                <a:tab pos="440690" algn="l"/>
              </a:tabLst>
            </a:pPr>
            <a:r>
              <a:rPr sz="3000" dirty="0">
                <a:latin typeface="Calibri"/>
                <a:cs typeface="Calibri"/>
              </a:rPr>
              <a:t>Her</a:t>
            </a:r>
            <a:r>
              <a:rPr sz="3000" spc="-80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milliyetten</a:t>
            </a:r>
            <a:r>
              <a:rPr sz="3000" spc="-95" dirty="0">
                <a:latin typeface="Calibri"/>
                <a:cs typeface="Calibri"/>
              </a:rPr>
              <a:t> </a:t>
            </a:r>
            <a:r>
              <a:rPr sz="3000" spc="-10" dirty="0">
                <a:latin typeface="Calibri"/>
                <a:cs typeface="Calibri"/>
              </a:rPr>
              <a:t>olabilir</a:t>
            </a:r>
            <a:endParaRPr sz="3000" dirty="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79959" y="951301"/>
            <a:ext cx="15157450" cy="1585391"/>
          </a:xfrm>
          <a:prstGeom prst="rect">
            <a:avLst/>
          </a:prstGeom>
        </p:spPr>
        <p:txBody>
          <a:bodyPr vert="horz" wrap="square" lIns="0" tIns="241351" rIns="0" bIns="0" rtlCol="0">
            <a:spAutoFit/>
          </a:bodyPr>
          <a:lstStyle/>
          <a:p>
            <a:pPr marL="241300">
              <a:lnSpc>
                <a:spcPct val="100000"/>
              </a:lnSpc>
              <a:spcBef>
                <a:spcPts val="100"/>
              </a:spcBef>
            </a:pPr>
            <a:r>
              <a:rPr sz="4200" spc="-40" dirty="0"/>
              <a:t>MSCA</a:t>
            </a:r>
            <a:r>
              <a:rPr sz="4200" spc="-310" dirty="0"/>
              <a:t> </a:t>
            </a:r>
            <a:r>
              <a:rPr sz="4200" dirty="0"/>
              <a:t>Avrupa</a:t>
            </a:r>
            <a:r>
              <a:rPr sz="4200" spc="-145" dirty="0"/>
              <a:t> </a:t>
            </a:r>
            <a:r>
              <a:rPr sz="4200" dirty="0"/>
              <a:t>Bursları</a:t>
            </a:r>
            <a:r>
              <a:rPr sz="4200" spc="-80" dirty="0"/>
              <a:t> </a:t>
            </a:r>
            <a:r>
              <a:rPr sz="4200" dirty="0"/>
              <a:t>(European</a:t>
            </a:r>
            <a:r>
              <a:rPr sz="4200" spc="-100" dirty="0"/>
              <a:t> </a:t>
            </a:r>
            <a:r>
              <a:rPr sz="4200" dirty="0"/>
              <a:t>Fellowships</a:t>
            </a:r>
            <a:r>
              <a:rPr sz="4200" spc="-95" dirty="0"/>
              <a:t> </a:t>
            </a:r>
            <a:r>
              <a:rPr sz="4200" dirty="0"/>
              <a:t>-</a:t>
            </a:r>
            <a:r>
              <a:rPr sz="4200" spc="-80" dirty="0"/>
              <a:t> </a:t>
            </a:r>
            <a:r>
              <a:rPr sz="4200" spc="-25" dirty="0"/>
              <a:t>EF)</a:t>
            </a:r>
            <a:endParaRPr sz="4200" dirty="0"/>
          </a:p>
        </p:txBody>
      </p:sp>
      <p:grpSp>
        <p:nvGrpSpPr>
          <p:cNvPr id="7" name="object 7"/>
          <p:cNvGrpSpPr/>
          <p:nvPr/>
        </p:nvGrpSpPr>
        <p:grpSpPr>
          <a:xfrm>
            <a:off x="1175003" y="1601711"/>
            <a:ext cx="16033115" cy="2305050"/>
            <a:chOff x="1175003" y="1601711"/>
            <a:chExt cx="16033115" cy="230505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5003" y="1601711"/>
              <a:ext cx="15448026" cy="108281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4325218" y="2375281"/>
              <a:ext cx="2870200" cy="1518285"/>
            </a:xfrm>
            <a:custGeom>
              <a:avLst/>
              <a:gdLst/>
              <a:ahLst/>
              <a:cxnLst/>
              <a:rect l="l" t="t" r="r" b="b"/>
              <a:pathLst>
                <a:path w="2870200" h="1518285">
                  <a:moveTo>
                    <a:pt x="142621" y="0"/>
                  </a:moveTo>
                  <a:lnTo>
                    <a:pt x="0" y="1191768"/>
                  </a:lnTo>
                  <a:lnTo>
                    <a:pt x="2727071" y="1518285"/>
                  </a:lnTo>
                  <a:lnTo>
                    <a:pt x="2869819" y="326517"/>
                  </a:lnTo>
                  <a:lnTo>
                    <a:pt x="142621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325218" y="2375281"/>
              <a:ext cx="2870200" cy="1518285"/>
            </a:xfrm>
            <a:custGeom>
              <a:avLst/>
              <a:gdLst/>
              <a:ahLst/>
              <a:cxnLst/>
              <a:rect l="l" t="t" r="r" b="b"/>
              <a:pathLst>
                <a:path w="2870200" h="1518285">
                  <a:moveTo>
                    <a:pt x="142621" y="0"/>
                  </a:moveTo>
                  <a:lnTo>
                    <a:pt x="2869819" y="326517"/>
                  </a:lnTo>
                  <a:lnTo>
                    <a:pt x="2727071" y="1518285"/>
                  </a:lnTo>
                  <a:lnTo>
                    <a:pt x="0" y="1191768"/>
                  </a:lnTo>
                  <a:lnTo>
                    <a:pt x="142621" y="0"/>
                  </a:lnTo>
                  <a:close/>
                </a:path>
              </a:pathLst>
            </a:custGeom>
            <a:ln w="25400">
              <a:solidFill>
                <a:srgbClr val="6224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076169" y="2596642"/>
              <a:ext cx="650748" cy="28829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89910" y="2689987"/>
              <a:ext cx="755269" cy="258826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4854936" y="3011334"/>
              <a:ext cx="866140" cy="511175"/>
            </a:xfrm>
            <a:custGeom>
              <a:avLst/>
              <a:gdLst/>
              <a:ahLst/>
              <a:cxnLst/>
              <a:rect l="l" t="t" r="r" b="b"/>
              <a:pathLst>
                <a:path w="866140" h="511175">
                  <a:moveTo>
                    <a:pt x="143421" y="383628"/>
                  </a:moveTo>
                  <a:lnTo>
                    <a:pt x="143370" y="381723"/>
                  </a:lnTo>
                  <a:lnTo>
                    <a:pt x="143179" y="379945"/>
                  </a:lnTo>
                  <a:lnTo>
                    <a:pt x="143065" y="378929"/>
                  </a:lnTo>
                  <a:lnTo>
                    <a:pt x="143002" y="378294"/>
                  </a:lnTo>
                  <a:lnTo>
                    <a:pt x="141478" y="373595"/>
                  </a:lnTo>
                  <a:lnTo>
                    <a:pt x="140512" y="370293"/>
                  </a:lnTo>
                  <a:lnTo>
                    <a:pt x="140436" y="370039"/>
                  </a:lnTo>
                  <a:lnTo>
                    <a:pt x="140335" y="369658"/>
                  </a:lnTo>
                  <a:lnTo>
                    <a:pt x="140081" y="368769"/>
                  </a:lnTo>
                  <a:lnTo>
                    <a:pt x="137414" y="364451"/>
                  </a:lnTo>
                  <a:lnTo>
                    <a:pt x="133731" y="360514"/>
                  </a:lnTo>
                  <a:lnTo>
                    <a:pt x="130048" y="356450"/>
                  </a:lnTo>
                  <a:lnTo>
                    <a:pt x="125095" y="353021"/>
                  </a:lnTo>
                  <a:lnTo>
                    <a:pt x="118872" y="350100"/>
                  </a:lnTo>
                  <a:lnTo>
                    <a:pt x="112649" y="347306"/>
                  </a:lnTo>
                  <a:lnTo>
                    <a:pt x="106375" y="345643"/>
                  </a:lnTo>
                  <a:lnTo>
                    <a:pt x="106375" y="381723"/>
                  </a:lnTo>
                  <a:lnTo>
                    <a:pt x="106362" y="383628"/>
                  </a:lnTo>
                  <a:lnTo>
                    <a:pt x="106045" y="386168"/>
                  </a:lnTo>
                  <a:lnTo>
                    <a:pt x="105918" y="387057"/>
                  </a:lnTo>
                  <a:lnTo>
                    <a:pt x="105829" y="387692"/>
                  </a:lnTo>
                  <a:lnTo>
                    <a:pt x="105778" y="388073"/>
                  </a:lnTo>
                  <a:lnTo>
                    <a:pt x="105664" y="388962"/>
                  </a:lnTo>
                  <a:lnTo>
                    <a:pt x="104648" y="391375"/>
                  </a:lnTo>
                  <a:lnTo>
                    <a:pt x="76200" y="402170"/>
                  </a:lnTo>
                  <a:lnTo>
                    <a:pt x="69596" y="401916"/>
                  </a:lnTo>
                  <a:lnTo>
                    <a:pt x="61722" y="400900"/>
                  </a:lnTo>
                  <a:lnTo>
                    <a:pt x="49276" y="399503"/>
                  </a:lnTo>
                  <a:lnTo>
                    <a:pt x="51015" y="395312"/>
                  </a:lnTo>
                  <a:lnTo>
                    <a:pt x="51117" y="395058"/>
                  </a:lnTo>
                  <a:lnTo>
                    <a:pt x="53340" y="390867"/>
                  </a:lnTo>
                  <a:lnTo>
                    <a:pt x="56007" y="387057"/>
                  </a:lnTo>
                  <a:lnTo>
                    <a:pt x="58547" y="383120"/>
                  </a:lnTo>
                  <a:lnTo>
                    <a:pt x="61595" y="379945"/>
                  </a:lnTo>
                  <a:lnTo>
                    <a:pt x="68199" y="374611"/>
                  </a:lnTo>
                  <a:lnTo>
                    <a:pt x="71882" y="372579"/>
                  </a:lnTo>
                  <a:lnTo>
                    <a:pt x="80137" y="370039"/>
                  </a:lnTo>
                  <a:lnTo>
                    <a:pt x="84582" y="369658"/>
                  </a:lnTo>
                  <a:lnTo>
                    <a:pt x="89535" y="370293"/>
                  </a:lnTo>
                  <a:lnTo>
                    <a:pt x="95377" y="370928"/>
                  </a:lnTo>
                  <a:lnTo>
                    <a:pt x="106375" y="381723"/>
                  </a:lnTo>
                  <a:lnTo>
                    <a:pt x="106375" y="345643"/>
                  </a:lnTo>
                  <a:lnTo>
                    <a:pt x="105029" y="345274"/>
                  </a:lnTo>
                  <a:lnTo>
                    <a:pt x="96139" y="344258"/>
                  </a:lnTo>
                  <a:lnTo>
                    <a:pt x="88506" y="343623"/>
                  </a:lnTo>
                  <a:lnTo>
                    <a:pt x="81165" y="343623"/>
                  </a:lnTo>
                  <a:lnTo>
                    <a:pt x="45085" y="355180"/>
                  </a:lnTo>
                  <a:lnTo>
                    <a:pt x="38354" y="359498"/>
                  </a:lnTo>
                  <a:lnTo>
                    <a:pt x="32385" y="364705"/>
                  </a:lnTo>
                  <a:lnTo>
                    <a:pt x="27305" y="370928"/>
                  </a:lnTo>
                  <a:lnTo>
                    <a:pt x="22098" y="377024"/>
                  </a:lnTo>
                  <a:lnTo>
                    <a:pt x="3302" y="419696"/>
                  </a:lnTo>
                  <a:lnTo>
                    <a:pt x="990" y="433412"/>
                  </a:lnTo>
                  <a:lnTo>
                    <a:pt x="0" y="441794"/>
                  </a:lnTo>
                  <a:lnTo>
                    <a:pt x="279" y="449541"/>
                  </a:lnTo>
                  <a:lnTo>
                    <a:pt x="3238" y="461225"/>
                  </a:lnTo>
                  <a:lnTo>
                    <a:pt x="3365" y="461733"/>
                  </a:lnTo>
                  <a:lnTo>
                    <a:pt x="3492" y="462241"/>
                  </a:lnTo>
                  <a:lnTo>
                    <a:pt x="3556" y="462495"/>
                  </a:lnTo>
                  <a:lnTo>
                    <a:pt x="6477" y="468083"/>
                  </a:lnTo>
                  <a:lnTo>
                    <a:pt x="10668" y="472655"/>
                  </a:lnTo>
                  <a:lnTo>
                    <a:pt x="14986" y="477227"/>
                  </a:lnTo>
                  <a:lnTo>
                    <a:pt x="20447" y="480910"/>
                  </a:lnTo>
                  <a:lnTo>
                    <a:pt x="27305" y="483704"/>
                  </a:lnTo>
                  <a:lnTo>
                    <a:pt x="34163" y="486625"/>
                  </a:lnTo>
                  <a:lnTo>
                    <a:pt x="42291" y="488530"/>
                  </a:lnTo>
                  <a:lnTo>
                    <a:pt x="51689" y="489673"/>
                  </a:lnTo>
                  <a:lnTo>
                    <a:pt x="57404" y="490308"/>
                  </a:lnTo>
                  <a:lnTo>
                    <a:pt x="63119" y="490689"/>
                  </a:lnTo>
                  <a:lnTo>
                    <a:pt x="78257" y="490689"/>
                  </a:lnTo>
                  <a:lnTo>
                    <a:pt x="83820" y="490054"/>
                  </a:lnTo>
                  <a:lnTo>
                    <a:pt x="88392" y="489673"/>
                  </a:lnTo>
                  <a:lnTo>
                    <a:pt x="92329" y="489038"/>
                  </a:lnTo>
                  <a:lnTo>
                    <a:pt x="95631" y="488149"/>
                  </a:lnTo>
                  <a:lnTo>
                    <a:pt x="98933" y="487387"/>
                  </a:lnTo>
                  <a:lnTo>
                    <a:pt x="100888" y="486625"/>
                  </a:lnTo>
                  <a:lnTo>
                    <a:pt x="101041" y="486625"/>
                  </a:lnTo>
                  <a:lnTo>
                    <a:pt x="102616" y="485482"/>
                  </a:lnTo>
                  <a:lnTo>
                    <a:pt x="103759" y="484593"/>
                  </a:lnTo>
                  <a:lnTo>
                    <a:pt x="104902" y="483323"/>
                  </a:lnTo>
                  <a:lnTo>
                    <a:pt x="105918" y="481545"/>
                  </a:lnTo>
                  <a:lnTo>
                    <a:pt x="107061" y="479767"/>
                  </a:lnTo>
                  <a:lnTo>
                    <a:pt x="107950" y="477862"/>
                  </a:lnTo>
                  <a:lnTo>
                    <a:pt x="108712" y="475703"/>
                  </a:lnTo>
                  <a:lnTo>
                    <a:pt x="109601" y="473671"/>
                  </a:lnTo>
                  <a:lnTo>
                    <a:pt x="110236" y="471639"/>
                  </a:lnTo>
                  <a:lnTo>
                    <a:pt x="110744" y="469480"/>
                  </a:lnTo>
                  <a:lnTo>
                    <a:pt x="111379" y="467321"/>
                  </a:lnTo>
                  <a:lnTo>
                    <a:pt x="111760" y="465416"/>
                  </a:lnTo>
                  <a:lnTo>
                    <a:pt x="111887" y="463765"/>
                  </a:lnTo>
                  <a:lnTo>
                    <a:pt x="111925" y="463511"/>
                  </a:lnTo>
                  <a:lnTo>
                    <a:pt x="112014" y="461225"/>
                  </a:lnTo>
                  <a:lnTo>
                    <a:pt x="111506" y="460463"/>
                  </a:lnTo>
                  <a:lnTo>
                    <a:pt x="111125" y="459701"/>
                  </a:lnTo>
                  <a:lnTo>
                    <a:pt x="110363" y="459193"/>
                  </a:lnTo>
                  <a:lnTo>
                    <a:pt x="106045" y="459193"/>
                  </a:lnTo>
                  <a:lnTo>
                    <a:pt x="100711" y="460463"/>
                  </a:lnTo>
                  <a:lnTo>
                    <a:pt x="96748" y="461225"/>
                  </a:lnTo>
                  <a:lnTo>
                    <a:pt x="96596" y="461225"/>
                  </a:lnTo>
                  <a:lnTo>
                    <a:pt x="93345" y="461733"/>
                  </a:lnTo>
                  <a:lnTo>
                    <a:pt x="89281" y="462495"/>
                  </a:lnTo>
                  <a:lnTo>
                    <a:pt x="84709" y="462876"/>
                  </a:lnTo>
                  <a:lnTo>
                    <a:pt x="75819" y="463511"/>
                  </a:lnTo>
                  <a:lnTo>
                    <a:pt x="69113" y="463511"/>
                  </a:lnTo>
                  <a:lnTo>
                    <a:pt x="61722" y="462495"/>
                  </a:lnTo>
                  <a:lnTo>
                    <a:pt x="52578" y="461479"/>
                  </a:lnTo>
                  <a:lnTo>
                    <a:pt x="46101" y="458685"/>
                  </a:lnTo>
                  <a:lnTo>
                    <a:pt x="42418" y="454113"/>
                  </a:lnTo>
                  <a:lnTo>
                    <a:pt x="38862" y="449541"/>
                  </a:lnTo>
                  <a:lnTo>
                    <a:pt x="37465" y="443318"/>
                  </a:lnTo>
                  <a:lnTo>
                    <a:pt x="38354" y="435317"/>
                  </a:lnTo>
                  <a:lnTo>
                    <a:pt x="38608" y="433412"/>
                  </a:lnTo>
                  <a:lnTo>
                    <a:pt x="38938" y="431634"/>
                  </a:lnTo>
                  <a:lnTo>
                    <a:pt x="39497" y="429221"/>
                  </a:lnTo>
                  <a:lnTo>
                    <a:pt x="39852" y="427189"/>
                  </a:lnTo>
                  <a:lnTo>
                    <a:pt x="40513" y="424776"/>
                  </a:lnTo>
                  <a:lnTo>
                    <a:pt x="40982" y="423164"/>
                  </a:lnTo>
                  <a:lnTo>
                    <a:pt x="41109" y="422744"/>
                  </a:lnTo>
                  <a:lnTo>
                    <a:pt x="42189" y="422744"/>
                  </a:lnTo>
                  <a:lnTo>
                    <a:pt x="54737" y="424268"/>
                  </a:lnTo>
                  <a:lnTo>
                    <a:pt x="66433" y="425411"/>
                  </a:lnTo>
                  <a:lnTo>
                    <a:pt x="67360" y="425411"/>
                  </a:lnTo>
                  <a:lnTo>
                    <a:pt x="75857" y="425894"/>
                  </a:lnTo>
                  <a:lnTo>
                    <a:pt x="83972" y="425894"/>
                  </a:lnTo>
                  <a:lnTo>
                    <a:pt x="92329" y="425411"/>
                  </a:lnTo>
                  <a:lnTo>
                    <a:pt x="99987" y="424522"/>
                  </a:lnTo>
                  <a:lnTo>
                    <a:pt x="107010" y="423164"/>
                  </a:lnTo>
                  <a:lnTo>
                    <a:pt x="108483" y="422744"/>
                  </a:lnTo>
                  <a:lnTo>
                    <a:pt x="113372" y="421386"/>
                  </a:lnTo>
                  <a:lnTo>
                    <a:pt x="119126" y="419188"/>
                  </a:lnTo>
                  <a:lnTo>
                    <a:pt x="126365" y="415886"/>
                  </a:lnTo>
                  <a:lnTo>
                    <a:pt x="131953" y="411568"/>
                  </a:lnTo>
                  <a:lnTo>
                    <a:pt x="135763" y="406234"/>
                  </a:lnTo>
                  <a:lnTo>
                    <a:pt x="138823" y="402170"/>
                  </a:lnTo>
                  <a:lnTo>
                    <a:pt x="142709" y="388962"/>
                  </a:lnTo>
                  <a:lnTo>
                    <a:pt x="143421" y="383628"/>
                  </a:lnTo>
                  <a:close/>
                </a:path>
                <a:path w="866140" h="511175">
                  <a:moveTo>
                    <a:pt x="266496" y="500595"/>
                  </a:moveTo>
                  <a:lnTo>
                    <a:pt x="227990" y="500595"/>
                  </a:lnTo>
                  <a:lnTo>
                    <a:pt x="227457" y="502246"/>
                  </a:lnTo>
                  <a:lnTo>
                    <a:pt x="227076" y="503135"/>
                  </a:lnTo>
                  <a:lnTo>
                    <a:pt x="233121" y="508342"/>
                  </a:lnTo>
                  <a:lnTo>
                    <a:pt x="233349" y="508342"/>
                  </a:lnTo>
                  <a:lnTo>
                    <a:pt x="237363" y="509231"/>
                  </a:lnTo>
                  <a:lnTo>
                    <a:pt x="240411" y="509739"/>
                  </a:lnTo>
                  <a:lnTo>
                    <a:pt x="243967" y="510120"/>
                  </a:lnTo>
                  <a:lnTo>
                    <a:pt x="246722" y="510501"/>
                  </a:lnTo>
                  <a:lnTo>
                    <a:pt x="246113" y="510501"/>
                  </a:lnTo>
                  <a:lnTo>
                    <a:pt x="250698" y="510882"/>
                  </a:lnTo>
                  <a:lnTo>
                    <a:pt x="256730" y="510882"/>
                  </a:lnTo>
                  <a:lnTo>
                    <a:pt x="264541" y="506564"/>
                  </a:lnTo>
                  <a:lnTo>
                    <a:pt x="266496" y="500595"/>
                  </a:lnTo>
                  <a:close/>
                </a:path>
                <a:path w="866140" h="511175">
                  <a:moveTo>
                    <a:pt x="296049" y="402170"/>
                  </a:moveTo>
                  <a:lnTo>
                    <a:pt x="295935" y="395058"/>
                  </a:lnTo>
                  <a:lnTo>
                    <a:pt x="295808" y="394296"/>
                  </a:lnTo>
                  <a:lnTo>
                    <a:pt x="294817" y="388073"/>
                  </a:lnTo>
                  <a:lnTo>
                    <a:pt x="294754" y="387692"/>
                  </a:lnTo>
                  <a:lnTo>
                    <a:pt x="294652" y="387057"/>
                  </a:lnTo>
                  <a:lnTo>
                    <a:pt x="294335" y="386168"/>
                  </a:lnTo>
                  <a:lnTo>
                    <a:pt x="275932" y="366864"/>
                  </a:lnTo>
                  <a:lnTo>
                    <a:pt x="276148" y="366864"/>
                  </a:lnTo>
                  <a:lnTo>
                    <a:pt x="270002" y="365086"/>
                  </a:lnTo>
                  <a:lnTo>
                    <a:pt x="263144" y="364197"/>
                  </a:lnTo>
                  <a:lnTo>
                    <a:pt x="257429" y="363562"/>
                  </a:lnTo>
                  <a:lnTo>
                    <a:pt x="251841" y="363816"/>
                  </a:lnTo>
                  <a:lnTo>
                    <a:pt x="240919" y="366102"/>
                  </a:lnTo>
                  <a:lnTo>
                    <a:pt x="235712" y="367880"/>
                  </a:lnTo>
                  <a:lnTo>
                    <a:pt x="230886" y="370293"/>
                  </a:lnTo>
                  <a:lnTo>
                    <a:pt x="226060" y="372579"/>
                  </a:lnTo>
                  <a:lnTo>
                    <a:pt x="208280" y="388073"/>
                  </a:lnTo>
                  <a:lnTo>
                    <a:pt x="215138" y="366864"/>
                  </a:lnTo>
                  <a:lnTo>
                    <a:pt x="215417" y="366102"/>
                  </a:lnTo>
                  <a:lnTo>
                    <a:pt x="215328" y="364451"/>
                  </a:lnTo>
                  <a:lnTo>
                    <a:pt x="215138" y="363816"/>
                  </a:lnTo>
                  <a:lnTo>
                    <a:pt x="198628" y="358990"/>
                  </a:lnTo>
                  <a:lnTo>
                    <a:pt x="189992" y="358990"/>
                  </a:lnTo>
                  <a:lnTo>
                    <a:pt x="183718" y="363562"/>
                  </a:lnTo>
                  <a:lnTo>
                    <a:pt x="141605" y="491959"/>
                  </a:lnTo>
                  <a:lnTo>
                    <a:pt x="141224" y="492848"/>
                  </a:lnTo>
                  <a:lnTo>
                    <a:pt x="141224" y="493737"/>
                  </a:lnTo>
                  <a:lnTo>
                    <a:pt x="141605" y="494499"/>
                  </a:lnTo>
                  <a:lnTo>
                    <a:pt x="141859" y="495261"/>
                  </a:lnTo>
                  <a:lnTo>
                    <a:pt x="142621" y="496023"/>
                  </a:lnTo>
                  <a:lnTo>
                    <a:pt x="145161" y="497293"/>
                  </a:lnTo>
                  <a:lnTo>
                    <a:pt x="147294" y="498055"/>
                  </a:lnTo>
                  <a:lnTo>
                    <a:pt x="147510" y="498055"/>
                  </a:lnTo>
                  <a:lnTo>
                    <a:pt x="151511" y="498944"/>
                  </a:lnTo>
                  <a:lnTo>
                    <a:pt x="154559" y="499452"/>
                  </a:lnTo>
                  <a:lnTo>
                    <a:pt x="158115" y="499833"/>
                  </a:lnTo>
                  <a:lnTo>
                    <a:pt x="163449" y="500595"/>
                  </a:lnTo>
                  <a:lnTo>
                    <a:pt x="170878" y="500595"/>
                  </a:lnTo>
                  <a:lnTo>
                    <a:pt x="171818" y="500595"/>
                  </a:lnTo>
                  <a:lnTo>
                    <a:pt x="227990" y="500595"/>
                  </a:lnTo>
                  <a:lnTo>
                    <a:pt x="228244" y="499833"/>
                  </a:lnTo>
                  <a:lnTo>
                    <a:pt x="175818" y="499833"/>
                  </a:lnTo>
                  <a:lnTo>
                    <a:pt x="173342" y="500214"/>
                  </a:lnTo>
                  <a:lnTo>
                    <a:pt x="174879" y="499833"/>
                  </a:lnTo>
                  <a:lnTo>
                    <a:pt x="197739" y="438111"/>
                  </a:lnTo>
                  <a:lnTo>
                    <a:pt x="199898" y="431634"/>
                  </a:lnTo>
                  <a:lnTo>
                    <a:pt x="227711" y="399122"/>
                  </a:lnTo>
                  <a:lnTo>
                    <a:pt x="241554" y="394296"/>
                  </a:lnTo>
                  <a:lnTo>
                    <a:pt x="247446" y="395058"/>
                  </a:lnTo>
                  <a:lnTo>
                    <a:pt x="247713" y="395058"/>
                  </a:lnTo>
                  <a:lnTo>
                    <a:pt x="249936" y="395312"/>
                  </a:lnTo>
                  <a:lnTo>
                    <a:pt x="252984" y="397090"/>
                  </a:lnTo>
                  <a:lnTo>
                    <a:pt x="256032" y="403313"/>
                  </a:lnTo>
                  <a:lnTo>
                    <a:pt x="256387" y="405980"/>
                  </a:lnTo>
                  <a:lnTo>
                    <a:pt x="256425" y="406234"/>
                  </a:lnTo>
                  <a:lnTo>
                    <a:pt x="228371" y="499452"/>
                  </a:lnTo>
                  <a:lnTo>
                    <a:pt x="228244" y="499833"/>
                  </a:lnTo>
                  <a:lnTo>
                    <a:pt x="266750" y="499833"/>
                  </a:lnTo>
                  <a:lnTo>
                    <a:pt x="291846" y="423633"/>
                  </a:lnTo>
                  <a:lnTo>
                    <a:pt x="292823" y="420204"/>
                  </a:lnTo>
                  <a:lnTo>
                    <a:pt x="293624" y="416775"/>
                  </a:lnTo>
                  <a:lnTo>
                    <a:pt x="294513" y="413346"/>
                  </a:lnTo>
                  <a:lnTo>
                    <a:pt x="295148" y="409917"/>
                  </a:lnTo>
                  <a:lnTo>
                    <a:pt x="295465" y="406996"/>
                  </a:lnTo>
                  <a:lnTo>
                    <a:pt x="296049" y="402170"/>
                  </a:lnTo>
                  <a:close/>
                </a:path>
                <a:path w="866140" h="511175">
                  <a:moveTo>
                    <a:pt x="350304" y="40093"/>
                  </a:moveTo>
                  <a:lnTo>
                    <a:pt x="350240" y="38061"/>
                  </a:lnTo>
                  <a:lnTo>
                    <a:pt x="350050" y="36283"/>
                  </a:lnTo>
                  <a:lnTo>
                    <a:pt x="349935" y="35140"/>
                  </a:lnTo>
                  <a:lnTo>
                    <a:pt x="349885" y="34632"/>
                  </a:lnTo>
                  <a:lnTo>
                    <a:pt x="348361" y="29933"/>
                  </a:lnTo>
                  <a:lnTo>
                    <a:pt x="347370" y="26631"/>
                  </a:lnTo>
                  <a:lnTo>
                    <a:pt x="347294" y="26377"/>
                  </a:lnTo>
                  <a:lnTo>
                    <a:pt x="347218" y="26123"/>
                  </a:lnTo>
                  <a:lnTo>
                    <a:pt x="346964" y="25234"/>
                  </a:lnTo>
                  <a:lnTo>
                    <a:pt x="313245" y="2082"/>
                  </a:lnTo>
                  <a:lnTo>
                    <a:pt x="313245" y="40093"/>
                  </a:lnTo>
                  <a:lnTo>
                    <a:pt x="312928" y="42633"/>
                  </a:lnTo>
                  <a:lnTo>
                    <a:pt x="312851" y="43395"/>
                  </a:lnTo>
                  <a:lnTo>
                    <a:pt x="312775" y="44157"/>
                  </a:lnTo>
                  <a:lnTo>
                    <a:pt x="312674" y="45300"/>
                  </a:lnTo>
                  <a:lnTo>
                    <a:pt x="283210" y="58508"/>
                  </a:lnTo>
                  <a:lnTo>
                    <a:pt x="276479" y="58254"/>
                  </a:lnTo>
                  <a:lnTo>
                    <a:pt x="256159" y="55841"/>
                  </a:lnTo>
                  <a:lnTo>
                    <a:pt x="257949" y="51650"/>
                  </a:lnTo>
                  <a:lnTo>
                    <a:pt x="258381" y="50761"/>
                  </a:lnTo>
                  <a:lnTo>
                    <a:pt x="260223" y="47205"/>
                  </a:lnTo>
                  <a:lnTo>
                    <a:pt x="262890" y="43395"/>
                  </a:lnTo>
                  <a:lnTo>
                    <a:pt x="265430" y="39585"/>
                  </a:lnTo>
                  <a:lnTo>
                    <a:pt x="268478" y="36283"/>
                  </a:lnTo>
                  <a:lnTo>
                    <a:pt x="271780" y="33616"/>
                  </a:lnTo>
                  <a:lnTo>
                    <a:pt x="275082" y="31076"/>
                  </a:lnTo>
                  <a:lnTo>
                    <a:pt x="278523" y="29171"/>
                  </a:lnTo>
                  <a:lnTo>
                    <a:pt x="278358" y="29171"/>
                  </a:lnTo>
                  <a:lnTo>
                    <a:pt x="282829" y="27774"/>
                  </a:lnTo>
                  <a:lnTo>
                    <a:pt x="287020" y="26377"/>
                  </a:lnTo>
                  <a:lnTo>
                    <a:pt x="291465" y="26123"/>
                  </a:lnTo>
                  <a:lnTo>
                    <a:pt x="296418" y="26631"/>
                  </a:lnTo>
                  <a:lnTo>
                    <a:pt x="302387" y="27393"/>
                  </a:lnTo>
                  <a:lnTo>
                    <a:pt x="306705" y="29171"/>
                  </a:lnTo>
                  <a:lnTo>
                    <a:pt x="309499" y="32219"/>
                  </a:lnTo>
                  <a:lnTo>
                    <a:pt x="312293" y="35140"/>
                  </a:lnTo>
                  <a:lnTo>
                    <a:pt x="313220" y="38061"/>
                  </a:lnTo>
                  <a:lnTo>
                    <a:pt x="313245" y="40093"/>
                  </a:lnTo>
                  <a:lnTo>
                    <a:pt x="313245" y="2082"/>
                  </a:lnTo>
                  <a:lnTo>
                    <a:pt x="312420" y="1866"/>
                  </a:lnTo>
                  <a:lnTo>
                    <a:pt x="312889" y="1866"/>
                  </a:lnTo>
                  <a:lnTo>
                    <a:pt x="303288" y="635"/>
                  </a:lnTo>
                  <a:lnTo>
                    <a:pt x="295643" y="0"/>
                  </a:lnTo>
                  <a:lnTo>
                    <a:pt x="288163" y="0"/>
                  </a:lnTo>
                  <a:lnTo>
                    <a:pt x="245821" y="15455"/>
                  </a:lnTo>
                  <a:lnTo>
                    <a:pt x="217297" y="54063"/>
                  </a:lnTo>
                  <a:lnTo>
                    <a:pt x="206883" y="98259"/>
                  </a:lnTo>
                  <a:lnTo>
                    <a:pt x="207264" y="105752"/>
                  </a:lnTo>
                  <a:lnTo>
                    <a:pt x="217678" y="128993"/>
                  </a:lnTo>
                  <a:lnTo>
                    <a:pt x="221869" y="133692"/>
                  </a:lnTo>
                  <a:lnTo>
                    <a:pt x="258572" y="146138"/>
                  </a:lnTo>
                  <a:lnTo>
                    <a:pt x="265430" y="146900"/>
                  </a:lnTo>
                  <a:lnTo>
                    <a:pt x="266179" y="146900"/>
                  </a:lnTo>
                  <a:lnTo>
                    <a:pt x="270002" y="147154"/>
                  </a:lnTo>
                  <a:lnTo>
                    <a:pt x="281178" y="147154"/>
                  </a:lnTo>
                  <a:lnTo>
                    <a:pt x="286258" y="146900"/>
                  </a:lnTo>
                  <a:lnTo>
                    <a:pt x="290830" y="146519"/>
                  </a:lnTo>
                  <a:lnTo>
                    <a:pt x="294157" y="146138"/>
                  </a:lnTo>
                  <a:lnTo>
                    <a:pt x="294487" y="146138"/>
                  </a:lnTo>
                  <a:lnTo>
                    <a:pt x="315595" y="132168"/>
                  </a:lnTo>
                  <a:lnTo>
                    <a:pt x="316484" y="130136"/>
                  </a:lnTo>
                  <a:lnTo>
                    <a:pt x="317119" y="127977"/>
                  </a:lnTo>
                  <a:lnTo>
                    <a:pt x="317627" y="125818"/>
                  </a:lnTo>
                  <a:lnTo>
                    <a:pt x="318262" y="123786"/>
                  </a:lnTo>
                  <a:lnTo>
                    <a:pt x="318643" y="121881"/>
                  </a:lnTo>
                  <a:lnTo>
                    <a:pt x="318770" y="120230"/>
                  </a:lnTo>
                  <a:lnTo>
                    <a:pt x="318808" y="119976"/>
                  </a:lnTo>
                  <a:lnTo>
                    <a:pt x="318897" y="117563"/>
                  </a:lnTo>
                  <a:lnTo>
                    <a:pt x="318516" y="116801"/>
                  </a:lnTo>
                  <a:lnTo>
                    <a:pt x="318084" y="116166"/>
                  </a:lnTo>
                  <a:lnTo>
                    <a:pt x="318262" y="116166"/>
                  </a:lnTo>
                  <a:lnTo>
                    <a:pt x="317246" y="115658"/>
                  </a:lnTo>
                  <a:lnTo>
                    <a:pt x="312928" y="115658"/>
                  </a:lnTo>
                  <a:lnTo>
                    <a:pt x="310261" y="116166"/>
                  </a:lnTo>
                  <a:lnTo>
                    <a:pt x="304292" y="117563"/>
                  </a:lnTo>
                  <a:lnTo>
                    <a:pt x="295351" y="118960"/>
                  </a:lnTo>
                  <a:lnTo>
                    <a:pt x="295021" y="118960"/>
                  </a:lnTo>
                  <a:lnTo>
                    <a:pt x="291592" y="119341"/>
                  </a:lnTo>
                  <a:lnTo>
                    <a:pt x="283591" y="119722"/>
                  </a:lnTo>
                  <a:lnTo>
                    <a:pt x="284518" y="119722"/>
                  </a:lnTo>
                  <a:lnTo>
                    <a:pt x="281051" y="119976"/>
                  </a:lnTo>
                  <a:lnTo>
                    <a:pt x="275082" y="119722"/>
                  </a:lnTo>
                  <a:lnTo>
                    <a:pt x="259461" y="117817"/>
                  </a:lnTo>
                  <a:lnTo>
                    <a:pt x="252984" y="115023"/>
                  </a:lnTo>
                  <a:lnTo>
                    <a:pt x="249428" y="110451"/>
                  </a:lnTo>
                  <a:lnTo>
                    <a:pt x="245745" y="106006"/>
                  </a:lnTo>
                  <a:lnTo>
                    <a:pt x="244348" y="99656"/>
                  </a:lnTo>
                  <a:lnTo>
                    <a:pt x="245364" y="91782"/>
                  </a:lnTo>
                  <a:lnTo>
                    <a:pt x="245491" y="89877"/>
                  </a:lnTo>
                  <a:lnTo>
                    <a:pt x="245846" y="87972"/>
                  </a:lnTo>
                  <a:lnTo>
                    <a:pt x="246380" y="85686"/>
                  </a:lnTo>
                  <a:lnTo>
                    <a:pt x="246735" y="83527"/>
                  </a:lnTo>
                  <a:lnTo>
                    <a:pt x="246761" y="83400"/>
                  </a:lnTo>
                  <a:lnTo>
                    <a:pt x="248031" y="79082"/>
                  </a:lnTo>
                  <a:lnTo>
                    <a:pt x="272046" y="81686"/>
                  </a:lnTo>
                  <a:lnTo>
                    <a:pt x="282854" y="82308"/>
                  </a:lnTo>
                  <a:lnTo>
                    <a:pt x="290855" y="82308"/>
                  </a:lnTo>
                  <a:lnTo>
                    <a:pt x="299212" y="81876"/>
                  </a:lnTo>
                  <a:lnTo>
                    <a:pt x="306870" y="80924"/>
                  </a:lnTo>
                  <a:lnTo>
                    <a:pt x="313893" y="79565"/>
                  </a:lnTo>
                  <a:lnTo>
                    <a:pt x="315582" y="79082"/>
                  </a:lnTo>
                  <a:lnTo>
                    <a:pt x="320255" y="77774"/>
                  </a:lnTo>
                  <a:lnTo>
                    <a:pt x="326009" y="75526"/>
                  </a:lnTo>
                  <a:lnTo>
                    <a:pt x="333248" y="72224"/>
                  </a:lnTo>
                  <a:lnTo>
                    <a:pt x="338836" y="68033"/>
                  </a:lnTo>
                  <a:lnTo>
                    <a:pt x="342544" y="62826"/>
                  </a:lnTo>
                  <a:lnTo>
                    <a:pt x="345732" y="58508"/>
                  </a:lnTo>
                  <a:lnTo>
                    <a:pt x="346583" y="57365"/>
                  </a:lnTo>
                  <a:lnTo>
                    <a:pt x="348843" y="51650"/>
                  </a:lnTo>
                  <a:lnTo>
                    <a:pt x="349046" y="50761"/>
                  </a:lnTo>
                  <a:lnTo>
                    <a:pt x="349631" y="45300"/>
                  </a:lnTo>
                  <a:lnTo>
                    <a:pt x="349758" y="44157"/>
                  </a:lnTo>
                  <a:lnTo>
                    <a:pt x="350304" y="40093"/>
                  </a:lnTo>
                  <a:close/>
                </a:path>
                <a:path w="866140" h="511175">
                  <a:moveTo>
                    <a:pt x="502945" y="58508"/>
                  </a:moveTo>
                  <a:lnTo>
                    <a:pt x="502856" y="51650"/>
                  </a:lnTo>
                  <a:lnTo>
                    <a:pt x="502716" y="50761"/>
                  </a:lnTo>
                  <a:lnTo>
                    <a:pt x="501675" y="44411"/>
                  </a:lnTo>
                  <a:lnTo>
                    <a:pt x="501637" y="44157"/>
                  </a:lnTo>
                  <a:lnTo>
                    <a:pt x="470027" y="20662"/>
                  </a:lnTo>
                  <a:lnTo>
                    <a:pt x="464312" y="19900"/>
                  </a:lnTo>
                  <a:lnTo>
                    <a:pt x="458724" y="20154"/>
                  </a:lnTo>
                  <a:lnTo>
                    <a:pt x="453263" y="21424"/>
                  </a:lnTo>
                  <a:lnTo>
                    <a:pt x="447802" y="22567"/>
                  </a:lnTo>
                  <a:lnTo>
                    <a:pt x="442595" y="24345"/>
                  </a:lnTo>
                  <a:lnTo>
                    <a:pt x="432396" y="29171"/>
                  </a:lnTo>
                  <a:lnTo>
                    <a:pt x="432549" y="29171"/>
                  </a:lnTo>
                  <a:lnTo>
                    <a:pt x="428625" y="31711"/>
                  </a:lnTo>
                  <a:lnTo>
                    <a:pt x="424688" y="34886"/>
                  </a:lnTo>
                  <a:lnTo>
                    <a:pt x="420878" y="38061"/>
                  </a:lnTo>
                  <a:lnTo>
                    <a:pt x="417703" y="41236"/>
                  </a:lnTo>
                  <a:lnTo>
                    <a:pt x="415163" y="44411"/>
                  </a:lnTo>
                  <a:lnTo>
                    <a:pt x="422021" y="23202"/>
                  </a:lnTo>
                  <a:lnTo>
                    <a:pt x="422287" y="22567"/>
                  </a:lnTo>
                  <a:lnTo>
                    <a:pt x="422224" y="20916"/>
                  </a:lnTo>
                  <a:lnTo>
                    <a:pt x="421970" y="20154"/>
                  </a:lnTo>
                  <a:lnTo>
                    <a:pt x="421894" y="19900"/>
                  </a:lnTo>
                  <a:lnTo>
                    <a:pt x="421259" y="19138"/>
                  </a:lnTo>
                  <a:lnTo>
                    <a:pt x="420243" y="18630"/>
                  </a:lnTo>
                  <a:lnTo>
                    <a:pt x="419227" y="17995"/>
                  </a:lnTo>
                  <a:lnTo>
                    <a:pt x="417703" y="17487"/>
                  </a:lnTo>
                  <a:lnTo>
                    <a:pt x="415798" y="17106"/>
                  </a:lnTo>
                  <a:lnTo>
                    <a:pt x="414020" y="16598"/>
                  </a:lnTo>
                  <a:lnTo>
                    <a:pt x="411480" y="16090"/>
                  </a:lnTo>
                  <a:lnTo>
                    <a:pt x="410375" y="16090"/>
                  </a:lnTo>
                  <a:lnTo>
                    <a:pt x="405511" y="15455"/>
                  </a:lnTo>
                  <a:lnTo>
                    <a:pt x="402971" y="15201"/>
                  </a:lnTo>
                  <a:lnTo>
                    <a:pt x="398653" y="15201"/>
                  </a:lnTo>
                  <a:lnTo>
                    <a:pt x="395097" y="15455"/>
                  </a:lnTo>
                  <a:lnTo>
                    <a:pt x="396862" y="15455"/>
                  </a:lnTo>
                  <a:lnTo>
                    <a:pt x="393382" y="16090"/>
                  </a:lnTo>
                  <a:lnTo>
                    <a:pt x="393827" y="16090"/>
                  </a:lnTo>
                  <a:lnTo>
                    <a:pt x="392912" y="16598"/>
                  </a:lnTo>
                  <a:lnTo>
                    <a:pt x="391541" y="17741"/>
                  </a:lnTo>
                  <a:lnTo>
                    <a:pt x="391363" y="17995"/>
                  </a:lnTo>
                  <a:lnTo>
                    <a:pt x="390994" y="18630"/>
                  </a:lnTo>
                  <a:lnTo>
                    <a:pt x="390867" y="19138"/>
                  </a:lnTo>
                  <a:lnTo>
                    <a:pt x="390779" y="19519"/>
                  </a:lnTo>
                  <a:lnTo>
                    <a:pt x="348488" y="148297"/>
                  </a:lnTo>
                  <a:lnTo>
                    <a:pt x="348234" y="149313"/>
                  </a:lnTo>
                  <a:lnTo>
                    <a:pt x="348234" y="150202"/>
                  </a:lnTo>
                  <a:lnTo>
                    <a:pt x="371602" y="156933"/>
                  </a:lnTo>
                  <a:lnTo>
                    <a:pt x="378714" y="156933"/>
                  </a:lnTo>
                  <a:lnTo>
                    <a:pt x="379730" y="156679"/>
                  </a:lnTo>
                  <a:lnTo>
                    <a:pt x="379412" y="156679"/>
                  </a:lnTo>
                  <a:lnTo>
                    <a:pt x="381889" y="156298"/>
                  </a:lnTo>
                  <a:lnTo>
                    <a:pt x="385572" y="152742"/>
                  </a:lnTo>
                  <a:lnTo>
                    <a:pt x="404749" y="94449"/>
                  </a:lnTo>
                  <a:lnTo>
                    <a:pt x="430149" y="58508"/>
                  </a:lnTo>
                  <a:lnTo>
                    <a:pt x="439420" y="53555"/>
                  </a:lnTo>
                  <a:lnTo>
                    <a:pt x="443699" y="51650"/>
                  </a:lnTo>
                  <a:lnTo>
                    <a:pt x="443242" y="51650"/>
                  </a:lnTo>
                  <a:lnTo>
                    <a:pt x="448437" y="50761"/>
                  </a:lnTo>
                  <a:lnTo>
                    <a:pt x="449160" y="50761"/>
                  </a:lnTo>
                  <a:lnTo>
                    <a:pt x="456946" y="51650"/>
                  </a:lnTo>
                  <a:lnTo>
                    <a:pt x="459867" y="53555"/>
                  </a:lnTo>
                  <a:lnTo>
                    <a:pt x="462915" y="59651"/>
                  </a:lnTo>
                  <a:lnTo>
                    <a:pt x="463334" y="62826"/>
                  </a:lnTo>
                  <a:lnTo>
                    <a:pt x="463423" y="63461"/>
                  </a:lnTo>
                  <a:lnTo>
                    <a:pt x="461416" y="76034"/>
                  </a:lnTo>
                  <a:lnTo>
                    <a:pt x="461314" y="76542"/>
                  </a:lnTo>
                  <a:lnTo>
                    <a:pt x="461264" y="76796"/>
                  </a:lnTo>
                  <a:lnTo>
                    <a:pt x="460502" y="79082"/>
                  </a:lnTo>
                  <a:lnTo>
                    <a:pt x="459232" y="83019"/>
                  </a:lnTo>
                  <a:lnTo>
                    <a:pt x="434340" y="158584"/>
                  </a:lnTo>
                  <a:lnTo>
                    <a:pt x="434086" y="159600"/>
                  </a:lnTo>
                  <a:lnTo>
                    <a:pt x="434086" y="160362"/>
                  </a:lnTo>
                  <a:lnTo>
                    <a:pt x="434467" y="161251"/>
                  </a:lnTo>
                  <a:lnTo>
                    <a:pt x="434721" y="162013"/>
                  </a:lnTo>
                  <a:lnTo>
                    <a:pt x="457581" y="167220"/>
                  </a:lnTo>
                  <a:lnTo>
                    <a:pt x="464566" y="167220"/>
                  </a:lnTo>
                  <a:lnTo>
                    <a:pt x="465582" y="166966"/>
                  </a:lnTo>
                  <a:lnTo>
                    <a:pt x="465264" y="166966"/>
                  </a:lnTo>
                  <a:lnTo>
                    <a:pt x="467741" y="166585"/>
                  </a:lnTo>
                  <a:lnTo>
                    <a:pt x="471322" y="163410"/>
                  </a:lnTo>
                  <a:lnTo>
                    <a:pt x="471424" y="163029"/>
                  </a:lnTo>
                  <a:lnTo>
                    <a:pt x="498729" y="79971"/>
                  </a:lnTo>
                  <a:lnTo>
                    <a:pt x="499668" y="76796"/>
                  </a:lnTo>
                  <a:lnTo>
                    <a:pt x="499745" y="76542"/>
                  </a:lnTo>
                  <a:lnTo>
                    <a:pt x="500507" y="73113"/>
                  </a:lnTo>
                  <a:lnTo>
                    <a:pt x="501396" y="69684"/>
                  </a:lnTo>
                  <a:lnTo>
                    <a:pt x="502005" y="66382"/>
                  </a:lnTo>
                  <a:lnTo>
                    <a:pt x="502335" y="63461"/>
                  </a:lnTo>
                  <a:lnTo>
                    <a:pt x="502945" y="58508"/>
                  </a:lnTo>
                  <a:close/>
                </a:path>
                <a:path w="866140" h="511175">
                  <a:moveTo>
                    <a:pt x="740410" y="59524"/>
                  </a:moveTo>
                  <a:lnTo>
                    <a:pt x="740156" y="58762"/>
                  </a:lnTo>
                  <a:lnTo>
                    <a:pt x="739775" y="57873"/>
                  </a:lnTo>
                  <a:lnTo>
                    <a:pt x="739140" y="57238"/>
                  </a:lnTo>
                  <a:lnTo>
                    <a:pt x="737997" y="56730"/>
                  </a:lnTo>
                  <a:lnTo>
                    <a:pt x="737184" y="56222"/>
                  </a:lnTo>
                  <a:lnTo>
                    <a:pt x="737362" y="56222"/>
                  </a:lnTo>
                  <a:lnTo>
                    <a:pt x="735457" y="55587"/>
                  </a:lnTo>
                  <a:lnTo>
                    <a:pt x="733425" y="55079"/>
                  </a:lnTo>
                  <a:lnTo>
                    <a:pt x="731520" y="54571"/>
                  </a:lnTo>
                  <a:lnTo>
                    <a:pt x="729107" y="54190"/>
                  </a:lnTo>
                  <a:lnTo>
                    <a:pt x="720090" y="53047"/>
                  </a:lnTo>
                  <a:lnTo>
                    <a:pt x="715772" y="53047"/>
                  </a:lnTo>
                  <a:lnTo>
                    <a:pt x="707847" y="57238"/>
                  </a:lnTo>
                  <a:lnTo>
                    <a:pt x="703961" y="68795"/>
                  </a:lnTo>
                  <a:lnTo>
                    <a:pt x="700024" y="61810"/>
                  </a:lnTo>
                  <a:lnTo>
                    <a:pt x="695071" y="56222"/>
                  </a:lnTo>
                  <a:lnTo>
                    <a:pt x="690626" y="53035"/>
                  </a:lnTo>
                  <a:lnTo>
                    <a:pt x="690626" y="95592"/>
                  </a:lnTo>
                  <a:lnTo>
                    <a:pt x="684022" y="115023"/>
                  </a:lnTo>
                  <a:lnTo>
                    <a:pt x="681863" y="121627"/>
                  </a:lnTo>
                  <a:lnTo>
                    <a:pt x="679424" y="126707"/>
                  </a:lnTo>
                  <a:lnTo>
                    <a:pt x="678853" y="127850"/>
                  </a:lnTo>
                  <a:lnTo>
                    <a:pt x="675132" y="133438"/>
                  </a:lnTo>
                  <a:lnTo>
                    <a:pt x="671449" y="139026"/>
                  </a:lnTo>
                  <a:lnTo>
                    <a:pt x="648843" y="156933"/>
                  </a:lnTo>
                  <a:lnTo>
                    <a:pt x="644017" y="158965"/>
                  </a:lnTo>
                  <a:lnTo>
                    <a:pt x="639445" y="159727"/>
                  </a:lnTo>
                  <a:lnTo>
                    <a:pt x="633095" y="158965"/>
                  </a:lnTo>
                  <a:lnTo>
                    <a:pt x="632421" y="158965"/>
                  </a:lnTo>
                  <a:lnTo>
                    <a:pt x="623697" y="150964"/>
                  </a:lnTo>
                  <a:lnTo>
                    <a:pt x="622681" y="148805"/>
                  </a:lnTo>
                  <a:lnTo>
                    <a:pt x="622173" y="146265"/>
                  </a:lnTo>
                  <a:lnTo>
                    <a:pt x="622046" y="138010"/>
                  </a:lnTo>
                  <a:lnTo>
                    <a:pt x="622935" y="131025"/>
                  </a:lnTo>
                  <a:lnTo>
                    <a:pt x="629666" y="108165"/>
                  </a:lnTo>
                  <a:lnTo>
                    <a:pt x="631507" y="103720"/>
                  </a:lnTo>
                  <a:lnTo>
                    <a:pt x="633730" y="99275"/>
                  </a:lnTo>
                  <a:lnTo>
                    <a:pt x="638810" y="91147"/>
                  </a:lnTo>
                  <a:lnTo>
                    <a:pt x="641604" y="87591"/>
                  </a:lnTo>
                  <a:lnTo>
                    <a:pt x="644652" y="84670"/>
                  </a:lnTo>
                  <a:lnTo>
                    <a:pt x="647700" y="81622"/>
                  </a:lnTo>
                  <a:lnTo>
                    <a:pt x="651129" y="79336"/>
                  </a:lnTo>
                  <a:lnTo>
                    <a:pt x="658495" y="76288"/>
                  </a:lnTo>
                  <a:lnTo>
                    <a:pt x="662305" y="75653"/>
                  </a:lnTo>
                  <a:lnTo>
                    <a:pt x="667537" y="76288"/>
                  </a:lnTo>
                  <a:lnTo>
                    <a:pt x="667397" y="76288"/>
                  </a:lnTo>
                  <a:lnTo>
                    <a:pt x="671957" y="76923"/>
                  </a:lnTo>
                  <a:lnTo>
                    <a:pt x="676960" y="78955"/>
                  </a:lnTo>
                  <a:lnTo>
                    <a:pt x="676808" y="78955"/>
                  </a:lnTo>
                  <a:lnTo>
                    <a:pt x="680745" y="82130"/>
                  </a:lnTo>
                  <a:lnTo>
                    <a:pt x="684403" y="85178"/>
                  </a:lnTo>
                  <a:lnTo>
                    <a:pt x="687705" y="89750"/>
                  </a:lnTo>
                  <a:lnTo>
                    <a:pt x="690626" y="95592"/>
                  </a:lnTo>
                  <a:lnTo>
                    <a:pt x="690626" y="53035"/>
                  </a:lnTo>
                  <a:lnTo>
                    <a:pt x="689229" y="52031"/>
                  </a:lnTo>
                  <a:lnTo>
                    <a:pt x="683260" y="47840"/>
                  </a:lnTo>
                  <a:lnTo>
                    <a:pt x="676275" y="45300"/>
                  </a:lnTo>
                  <a:lnTo>
                    <a:pt x="659257" y="43268"/>
                  </a:lnTo>
                  <a:lnTo>
                    <a:pt x="651256" y="43903"/>
                  </a:lnTo>
                  <a:lnTo>
                    <a:pt x="612648" y="66382"/>
                  </a:lnTo>
                  <a:lnTo>
                    <a:pt x="608076" y="72732"/>
                  </a:lnTo>
                  <a:lnTo>
                    <a:pt x="603377" y="78955"/>
                  </a:lnTo>
                  <a:lnTo>
                    <a:pt x="587883" y="114007"/>
                  </a:lnTo>
                  <a:lnTo>
                    <a:pt x="582930" y="140677"/>
                  </a:lnTo>
                  <a:lnTo>
                    <a:pt x="582980" y="148805"/>
                  </a:lnTo>
                  <a:lnTo>
                    <a:pt x="583780" y="156552"/>
                  </a:lnTo>
                  <a:lnTo>
                    <a:pt x="583819" y="156933"/>
                  </a:lnTo>
                  <a:lnTo>
                    <a:pt x="583920" y="157949"/>
                  </a:lnTo>
                  <a:lnTo>
                    <a:pt x="584022" y="158965"/>
                  </a:lnTo>
                  <a:lnTo>
                    <a:pt x="584073" y="159346"/>
                  </a:lnTo>
                  <a:lnTo>
                    <a:pt x="585724" y="164934"/>
                  </a:lnTo>
                  <a:lnTo>
                    <a:pt x="590677" y="174840"/>
                  </a:lnTo>
                  <a:lnTo>
                    <a:pt x="590804" y="175094"/>
                  </a:lnTo>
                  <a:lnTo>
                    <a:pt x="594614" y="179285"/>
                  </a:lnTo>
                  <a:lnTo>
                    <a:pt x="599440" y="182714"/>
                  </a:lnTo>
                  <a:lnTo>
                    <a:pt x="604393" y="186143"/>
                  </a:lnTo>
                  <a:lnTo>
                    <a:pt x="610362" y="188175"/>
                  </a:lnTo>
                  <a:lnTo>
                    <a:pt x="609600" y="188175"/>
                  </a:lnTo>
                  <a:lnTo>
                    <a:pt x="610730" y="188315"/>
                  </a:lnTo>
                  <a:lnTo>
                    <a:pt x="611860" y="188429"/>
                  </a:lnTo>
                  <a:lnTo>
                    <a:pt x="624332" y="189826"/>
                  </a:lnTo>
                  <a:lnTo>
                    <a:pt x="630047" y="189572"/>
                  </a:lnTo>
                  <a:lnTo>
                    <a:pt x="635635" y="188429"/>
                  </a:lnTo>
                  <a:lnTo>
                    <a:pt x="665099" y="188429"/>
                  </a:lnTo>
                  <a:lnTo>
                    <a:pt x="665099" y="188175"/>
                  </a:lnTo>
                  <a:lnTo>
                    <a:pt x="636752" y="188175"/>
                  </a:lnTo>
                  <a:lnTo>
                    <a:pt x="641223" y="187159"/>
                  </a:lnTo>
                  <a:lnTo>
                    <a:pt x="663829" y="174840"/>
                  </a:lnTo>
                  <a:lnTo>
                    <a:pt x="667512" y="171792"/>
                  </a:lnTo>
                  <a:lnTo>
                    <a:pt x="670306" y="168744"/>
                  </a:lnTo>
                  <a:lnTo>
                    <a:pt x="672084" y="165823"/>
                  </a:lnTo>
                  <a:lnTo>
                    <a:pt x="665556" y="186143"/>
                  </a:lnTo>
                  <a:lnTo>
                    <a:pt x="665187" y="187159"/>
                  </a:lnTo>
                  <a:lnTo>
                    <a:pt x="665099" y="188429"/>
                  </a:lnTo>
                  <a:lnTo>
                    <a:pt x="665391" y="189318"/>
                  </a:lnTo>
                  <a:lnTo>
                    <a:pt x="665480" y="189572"/>
                  </a:lnTo>
                  <a:lnTo>
                    <a:pt x="665607" y="189953"/>
                  </a:lnTo>
                  <a:lnTo>
                    <a:pt x="677075" y="193636"/>
                  </a:lnTo>
                  <a:lnTo>
                    <a:pt x="677329" y="193636"/>
                  </a:lnTo>
                  <a:lnTo>
                    <a:pt x="677456" y="193636"/>
                  </a:lnTo>
                  <a:lnTo>
                    <a:pt x="679437" y="193890"/>
                  </a:lnTo>
                  <a:lnTo>
                    <a:pt x="681431" y="194144"/>
                  </a:lnTo>
                  <a:lnTo>
                    <a:pt x="686409" y="194779"/>
                  </a:lnTo>
                  <a:lnTo>
                    <a:pt x="689864" y="194779"/>
                  </a:lnTo>
                  <a:lnTo>
                    <a:pt x="692658" y="194144"/>
                  </a:lnTo>
                  <a:lnTo>
                    <a:pt x="727964" y="194144"/>
                  </a:lnTo>
                  <a:lnTo>
                    <a:pt x="728014" y="193636"/>
                  </a:lnTo>
                  <a:lnTo>
                    <a:pt x="695452" y="193636"/>
                  </a:lnTo>
                  <a:lnTo>
                    <a:pt x="697064" y="192366"/>
                  </a:lnTo>
                  <a:lnTo>
                    <a:pt x="697357" y="191858"/>
                  </a:lnTo>
                  <a:lnTo>
                    <a:pt x="698563" y="188175"/>
                  </a:lnTo>
                  <a:lnTo>
                    <a:pt x="705866" y="165823"/>
                  </a:lnTo>
                  <a:lnTo>
                    <a:pt x="707859" y="159727"/>
                  </a:lnTo>
                  <a:lnTo>
                    <a:pt x="735330" y="75653"/>
                  </a:lnTo>
                  <a:lnTo>
                    <a:pt x="737577" y="68795"/>
                  </a:lnTo>
                  <a:lnTo>
                    <a:pt x="740029" y="61302"/>
                  </a:lnTo>
                  <a:lnTo>
                    <a:pt x="740410" y="60413"/>
                  </a:lnTo>
                  <a:lnTo>
                    <a:pt x="740410" y="59524"/>
                  </a:lnTo>
                  <a:close/>
                </a:path>
                <a:path w="866140" h="511175">
                  <a:moveTo>
                    <a:pt x="865632" y="73748"/>
                  </a:moveTo>
                  <a:lnTo>
                    <a:pt x="865251" y="72986"/>
                  </a:lnTo>
                  <a:lnTo>
                    <a:pt x="865124" y="72732"/>
                  </a:lnTo>
                  <a:lnTo>
                    <a:pt x="864489" y="71716"/>
                  </a:lnTo>
                  <a:lnTo>
                    <a:pt x="863092" y="71081"/>
                  </a:lnTo>
                  <a:lnTo>
                    <a:pt x="779653" y="61175"/>
                  </a:lnTo>
                  <a:lnTo>
                    <a:pt x="777621" y="61175"/>
                  </a:lnTo>
                  <a:lnTo>
                    <a:pt x="777240" y="61302"/>
                  </a:lnTo>
                  <a:lnTo>
                    <a:pt x="776224" y="62064"/>
                  </a:lnTo>
                  <a:lnTo>
                    <a:pt x="775081" y="62826"/>
                  </a:lnTo>
                  <a:lnTo>
                    <a:pt x="774065" y="63842"/>
                  </a:lnTo>
                  <a:lnTo>
                    <a:pt x="773176" y="65112"/>
                  </a:lnTo>
                  <a:lnTo>
                    <a:pt x="772160" y="66382"/>
                  </a:lnTo>
                  <a:lnTo>
                    <a:pt x="771271" y="67906"/>
                  </a:lnTo>
                  <a:lnTo>
                    <a:pt x="770509" y="69684"/>
                  </a:lnTo>
                  <a:lnTo>
                    <a:pt x="769861" y="71081"/>
                  </a:lnTo>
                  <a:lnTo>
                    <a:pt x="769747" y="71335"/>
                  </a:lnTo>
                  <a:lnTo>
                    <a:pt x="769200" y="72732"/>
                  </a:lnTo>
                  <a:lnTo>
                    <a:pt x="769112" y="72986"/>
                  </a:lnTo>
                  <a:lnTo>
                    <a:pt x="768096" y="76288"/>
                  </a:lnTo>
                  <a:lnTo>
                    <a:pt x="767664" y="77558"/>
                  </a:lnTo>
                  <a:lnTo>
                    <a:pt x="767588" y="77812"/>
                  </a:lnTo>
                  <a:lnTo>
                    <a:pt x="767384" y="78955"/>
                  </a:lnTo>
                  <a:lnTo>
                    <a:pt x="767334" y="79336"/>
                  </a:lnTo>
                  <a:lnTo>
                    <a:pt x="766953" y="80860"/>
                  </a:lnTo>
                  <a:lnTo>
                    <a:pt x="766800" y="81622"/>
                  </a:lnTo>
                  <a:lnTo>
                    <a:pt x="766699" y="82130"/>
                  </a:lnTo>
                  <a:lnTo>
                    <a:pt x="766572" y="83146"/>
                  </a:lnTo>
                  <a:lnTo>
                    <a:pt x="766445" y="87337"/>
                  </a:lnTo>
                  <a:lnTo>
                    <a:pt x="767080" y="88353"/>
                  </a:lnTo>
                  <a:lnTo>
                    <a:pt x="767715" y="89496"/>
                  </a:lnTo>
                  <a:lnTo>
                    <a:pt x="768934" y="90258"/>
                  </a:lnTo>
                  <a:lnTo>
                    <a:pt x="770128" y="90258"/>
                  </a:lnTo>
                  <a:lnTo>
                    <a:pt x="815086" y="95592"/>
                  </a:lnTo>
                  <a:lnTo>
                    <a:pt x="742950" y="164299"/>
                  </a:lnTo>
                  <a:lnTo>
                    <a:pt x="741299" y="165823"/>
                  </a:lnTo>
                  <a:lnTo>
                    <a:pt x="738759" y="168363"/>
                  </a:lnTo>
                  <a:lnTo>
                    <a:pt x="736727" y="170649"/>
                  </a:lnTo>
                  <a:lnTo>
                    <a:pt x="735203" y="172681"/>
                  </a:lnTo>
                  <a:lnTo>
                    <a:pt x="734568" y="173570"/>
                  </a:lnTo>
                  <a:lnTo>
                    <a:pt x="734034" y="174840"/>
                  </a:lnTo>
                  <a:lnTo>
                    <a:pt x="733679" y="175475"/>
                  </a:lnTo>
                  <a:lnTo>
                    <a:pt x="733298" y="176491"/>
                  </a:lnTo>
                  <a:lnTo>
                    <a:pt x="732536" y="178015"/>
                  </a:lnTo>
                  <a:lnTo>
                    <a:pt x="732409" y="178269"/>
                  </a:lnTo>
                  <a:lnTo>
                    <a:pt x="731481" y="180682"/>
                  </a:lnTo>
                  <a:lnTo>
                    <a:pt x="731240" y="181571"/>
                  </a:lnTo>
                  <a:lnTo>
                    <a:pt x="731139" y="181952"/>
                  </a:lnTo>
                  <a:lnTo>
                    <a:pt x="730631" y="183222"/>
                  </a:lnTo>
                  <a:lnTo>
                    <a:pt x="730123" y="184619"/>
                  </a:lnTo>
                  <a:lnTo>
                    <a:pt x="729424" y="187159"/>
                  </a:lnTo>
                  <a:lnTo>
                    <a:pt x="729119" y="188175"/>
                  </a:lnTo>
                  <a:lnTo>
                    <a:pt x="698563" y="188175"/>
                  </a:lnTo>
                  <a:lnTo>
                    <a:pt x="698487" y="188429"/>
                  </a:lnTo>
                  <a:lnTo>
                    <a:pt x="729043" y="188429"/>
                  </a:lnTo>
                  <a:lnTo>
                    <a:pt x="728789" y="189318"/>
                  </a:lnTo>
                  <a:lnTo>
                    <a:pt x="728713" y="189572"/>
                  </a:lnTo>
                  <a:lnTo>
                    <a:pt x="728637" y="189826"/>
                  </a:lnTo>
                  <a:lnTo>
                    <a:pt x="728510" y="190334"/>
                  </a:lnTo>
                  <a:lnTo>
                    <a:pt x="728040" y="194779"/>
                  </a:lnTo>
                  <a:lnTo>
                    <a:pt x="728179" y="195795"/>
                  </a:lnTo>
                  <a:lnTo>
                    <a:pt x="728218" y="196049"/>
                  </a:lnTo>
                  <a:lnTo>
                    <a:pt x="729107" y="197192"/>
                  </a:lnTo>
                  <a:lnTo>
                    <a:pt x="729996" y="198462"/>
                  </a:lnTo>
                  <a:lnTo>
                    <a:pt x="731393" y="199224"/>
                  </a:lnTo>
                  <a:lnTo>
                    <a:pt x="733171" y="199478"/>
                  </a:lnTo>
                  <a:lnTo>
                    <a:pt x="821436" y="210019"/>
                  </a:lnTo>
                  <a:lnTo>
                    <a:pt x="822579" y="209638"/>
                  </a:lnTo>
                  <a:lnTo>
                    <a:pt x="829183" y="200875"/>
                  </a:lnTo>
                  <a:lnTo>
                    <a:pt x="829818" y="199478"/>
                  </a:lnTo>
                  <a:lnTo>
                    <a:pt x="829945" y="199224"/>
                  </a:lnTo>
                  <a:lnTo>
                    <a:pt x="830580" y="197446"/>
                  </a:lnTo>
                  <a:lnTo>
                    <a:pt x="831113" y="196049"/>
                  </a:lnTo>
                  <a:lnTo>
                    <a:pt x="831215" y="195795"/>
                  </a:lnTo>
                  <a:lnTo>
                    <a:pt x="831684" y="194144"/>
                  </a:lnTo>
                  <a:lnTo>
                    <a:pt x="832421" y="191096"/>
                  </a:lnTo>
                  <a:lnTo>
                    <a:pt x="832548" y="190588"/>
                  </a:lnTo>
                  <a:lnTo>
                    <a:pt x="832612" y="190334"/>
                  </a:lnTo>
                  <a:lnTo>
                    <a:pt x="832739" y="189826"/>
                  </a:lnTo>
                  <a:lnTo>
                    <a:pt x="832866" y="189318"/>
                  </a:lnTo>
                  <a:lnTo>
                    <a:pt x="832993" y="188175"/>
                  </a:lnTo>
                  <a:lnTo>
                    <a:pt x="833120" y="187413"/>
                  </a:lnTo>
                  <a:lnTo>
                    <a:pt x="833247" y="183603"/>
                  </a:lnTo>
                  <a:lnTo>
                    <a:pt x="832231" y="181571"/>
                  </a:lnTo>
                  <a:lnTo>
                    <a:pt x="831215" y="180936"/>
                  </a:lnTo>
                  <a:lnTo>
                    <a:pt x="829691" y="180682"/>
                  </a:lnTo>
                  <a:lnTo>
                    <a:pt x="780592" y="174840"/>
                  </a:lnTo>
                  <a:lnTo>
                    <a:pt x="779386" y="174840"/>
                  </a:lnTo>
                  <a:lnTo>
                    <a:pt x="850900" y="106133"/>
                  </a:lnTo>
                  <a:lnTo>
                    <a:pt x="861187" y="92163"/>
                  </a:lnTo>
                  <a:lnTo>
                    <a:pt x="861631" y="91147"/>
                  </a:lnTo>
                  <a:lnTo>
                    <a:pt x="862584" y="88353"/>
                  </a:lnTo>
                  <a:lnTo>
                    <a:pt x="864184" y="83146"/>
                  </a:lnTo>
                  <a:lnTo>
                    <a:pt x="865568" y="77812"/>
                  </a:lnTo>
                  <a:lnTo>
                    <a:pt x="865632" y="737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184882" y="3052826"/>
              <a:ext cx="1403857" cy="683387"/>
            </a:xfrm>
            <a:prstGeom prst="rect">
              <a:avLst/>
            </a:prstGeom>
          </p:spPr>
        </p:pic>
      </p:grpSp>
      <p:sp>
        <p:nvSpPr>
          <p:cNvPr id="18" name="object 8">
            <a:extLst>
              <a:ext uri="{FF2B5EF4-FFF2-40B4-BE49-F238E27FC236}">
                <a16:creationId xmlns:a16="http://schemas.microsoft.com/office/drawing/2014/main" id="{8ADC0BF4-A927-D221-488E-916C40FF65EC}"/>
              </a:ext>
            </a:extLst>
          </p:cNvPr>
          <p:cNvSpPr txBox="1">
            <a:spLocks/>
          </p:cNvSpPr>
          <p:nvPr/>
        </p:nvSpPr>
        <p:spPr>
          <a:xfrm>
            <a:off x="231139" y="105868"/>
            <a:ext cx="16391890" cy="866954"/>
          </a:xfrm>
          <a:prstGeom prst="rect">
            <a:avLst/>
          </a:prstGeom>
        </p:spPr>
        <p:txBody>
          <a:bodyPr vert="horz" wrap="square" lIns="0" tIns="218490" rIns="0" bIns="0" rtlCol="0">
            <a:spAutoFit/>
          </a:bodyPr>
          <a:lstStyle>
            <a:lvl1pPr>
              <a:defRPr sz="5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316230" algn="ctr">
              <a:spcBef>
                <a:spcPts val="100"/>
              </a:spcBef>
            </a:pPr>
            <a:r>
              <a:rPr lang="tr-TR" sz="4200" dirty="0">
                <a:solidFill>
                  <a:schemeClr val="tx1"/>
                </a:solidFill>
              </a:rPr>
              <a:t>             MSCA</a:t>
            </a:r>
            <a:r>
              <a:rPr lang="tr-TR" sz="4200" spc="-204" dirty="0">
                <a:solidFill>
                  <a:schemeClr val="tx1"/>
                </a:solidFill>
              </a:rPr>
              <a:t> :Avrupa Bursları</a:t>
            </a:r>
            <a:r>
              <a:rPr lang="tr-TR" sz="4200" spc="-65" dirty="0">
                <a:solidFill>
                  <a:schemeClr val="tx1"/>
                </a:solidFill>
              </a:rPr>
              <a:t> </a:t>
            </a:r>
            <a:r>
              <a:rPr lang="tr-TR" sz="4200" dirty="0">
                <a:solidFill>
                  <a:schemeClr val="tx1"/>
                </a:solidFill>
              </a:rPr>
              <a:t>(European</a:t>
            </a:r>
            <a:r>
              <a:rPr lang="tr-TR" sz="4200" spc="-90" dirty="0">
                <a:solidFill>
                  <a:schemeClr val="tx1"/>
                </a:solidFill>
              </a:rPr>
              <a:t> </a:t>
            </a:r>
            <a:r>
              <a:rPr lang="tr-TR" sz="4200" dirty="0" err="1">
                <a:solidFill>
                  <a:schemeClr val="tx1"/>
                </a:solidFill>
              </a:rPr>
              <a:t>Fellowships</a:t>
            </a:r>
            <a:r>
              <a:rPr lang="tr-TR" sz="4200" spc="-85" dirty="0">
                <a:solidFill>
                  <a:schemeClr val="tx1"/>
                </a:solidFill>
              </a:rPr>
              <a:t> </a:t>
            </a:r>
            <a:r>
              <a:rPr lang="tr-TR" sz="4200" dirty="0">
                <a:solidFill>
                  <a:schemeClr val="tx1"/>
                </a:solidFill>
              </a:rPr>
              <a:t>–</a:t>
            </a:r>
            <a:r>
              <a:rPr lang="tr-TR" sz="4200" spc="-60" dirty="0">
                <a:solidFill>
                  <a:schemeClr val="tx1"/>
                </a:solidFill>
              </a:rPr>
              <a:t> </a:t>
            </a:r>
            <a:r>
              <a:rPr lang="tr-TR" sz="4200" spc="-25" dirty="0">
                <a:solidFill>
                  <a:schemeClr val="tx1"/>
                </a:solidFill>
              </a:rPr>
              <a:t>EF)</a:t>
            </a:r>
            <a:endParaRPr lang="tr-TR" sz="4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1950" y="3141726"/>
            <a:ext cx="8181340" cy="4296410"/>
          </a:xfrm>
          <a:custGeom>
            <a:avLst/>
            <a:gdLst/>
            <a:ahLst/>
            <a:cxnLst/>
            <a:rect l="l" t="t" r="r" b="b"/>
            <a:pathLst>
              <a:path w="8181340" h="4296409">
                <a:moveTo>
                  <a:pt x="0" y="716026"/>
                </a:moveTo>
                <a:lnTo>
                  <a:pt x="1651" y="666999"/>
                </a:lnTo>
                <a:lnTo>
                  <a:pt x="6536" y="618859"/>
                </a:lnTo>
                <a:lnTo>
                  <a:pt x="14547" y="571713"/>
                </a:lnTo>
                <a:lnTo>
                  <a:pt x="25577" y="525668"/>
                </a:lnTo>
                <a:lnTo>
                  <a:pt x="39521" y="480829"/>
                </a:lnTo>
                <a:lnTo>
                  <a:pt x="56270" y="437304"/>
                </a:lnTo>
                <a:lnTo>
                  <a:pt x="75719" y="395199"/>
                </a:lnTo>
                <a:lnTo>
                  <a:pt x="97761" y="354621"/>
                </a:lnTo>
                <a:lnTo>
                  <a:pt x="122289" y="315676"/>
                </a:lnTo>
                <a:lnTo>
                  <a:pt x="149197" y="278472"/>
                </a:lnTo>
                <a:lnTo>
                  <a:pt x="178377" y="243113"/>
                </a:lnTo>
                <a:lnTo>
                  <a:pt x="209724" y="209708"/>
                </a:lnTo>
                <a:lnTo>
                  <a:pt x="243131" y="178363"/>
                </a:lnTo>
                <a:lnTo>
                  <a:pt x="278490" y="149184"/>
                </a:lnTo>
                <a:lnTo>
                  <a:pt x="315696" y="122278"/>
                </a:lnTo>
                <a:lnTo>
                  <a:pt x="354642" y="97752"/>
                </a:lnTo>
                <a:lnTo>
                  <a:pt x="395221" y="75712"/>
                </a:lnTo>
                <a:lnTo>
                  <a:pt x="437326" y="56264"/>
                </a:lnTo>
                <a:lnTo>
                  <a:pt x="480850" y="39517"/>
                </a:lnTo>
                <a:lnTo>
                  <a:pt x="525688" y="25575"/>
                </a:lnTo>
                <a:lnTo>
                  <a:pt x="571733" y="14545"/>
                </a:lnTo>
                <a:lnTo>
                  <a:pt x="618877" y="6535"/>
                </a:lnTo>
                <a:lnTo>
                  <a:pt x="667014" y="1651"/>
                </a:lnTo>
                <a:lnTo>
                  <a:pt x="716038" y="0"/>
                </a:lnTo>
                <a:lnTo>
                  <a:pt x="7464806" y="0"/>
                </a:lnTo>
                <a:lnTo>
                  <a:pt x="7513832" y="1651"/>
                </a:lnTo>
                <a:lnTo>
                  <a:pt x="7561972" y="6535"/>
                </a:lnTo>
                <a:lnTo>
                  <a:pt x="7609118" y="14545"/>
                </a:lnTo>
                <a:lnTo>
                  <a:pt x="7655163" y="25575"/>
                </a:lnTo>
                <a:lnTo>
                  <a:pt x="7700002" y="39517"/>
                </a:lnTo>
                <a:lnTo>
                  <a:pt x="7743527" y="56264"/>
                </a:lnTo>
                <a:lnTo>
                  <a:pt x="7785632" y="75712"/>
                </a:lnTo>
                <a:lnTo>
                  <a:pt x="7826210" y="97752"/>
                </a:lnTo>
                <a:lnTo>
                  <a:pt x="7865155" y="122278"/>
                </a:lnTo>
                <a:lnTo>
                  <a:pt x="7902359" y="149184"/>
                </a:lnTo>
                <a:lnTo>
                  <a:pt x="7937718" y="178363"/>
                </a:lnTo>
                <a:lnTo>
                  <a:pt x="7971123" y="209708"/>
                </a:lnTo>
                <a:lnTo>
                  <a:pt x="8002468" y="243113"/>
                </a:lnTo>
                <a:lnTo>
                  <a:pt x="8031647" y="278472"/>
                </a:lnTo>
                <a:lnTo>
                  <a:pt x="8058553" y="315676"/>
                </a:lnTo>
                <a:lnTo>
                  <a:pt x="8083079" y="354621"/>
                </a:lnTo>
                <a:lnTo>
                  <a:pt x="8105119" y="395199"/>
                </a:lnTo>
                <a:lnTo>
                  <a:pt x="8124567" y="437304"/>
                </a:lnTo>
                <a:lnTo>
                  <a:pt x="8141314" y="480829"/>
                </a:lnTo>
                <a:lnTo>
                  <a:pt x="8155256" y="525668"/>
                </a:lnTo>
                <a:lnTo>
                  <a:pt x="8166286" y="571713"/>
                </a:lnTo>
                <a:lnTo>
                  <a:pt x="8174296" y="618859"/>
                </a:lnTo>
                <a:lnTo>
                  <a:pt x="8179180" y="666999"/>
                </a:lnTo>
                <a:lnTo>
                  <a:pt x="8180832" y="716026"/>
                </a:lnTo>
                <a:lnTo>
                  <a:pt x="8180832" y="3580129"/>
                </a:lnTo>
                <a:lnTo>
                  <a:pt x="8179180" y="3629156"/>
                </a:lnTo>
                <a:lnTo>
                  <a:pt x="8174296" y="3677296"/>
                </a:lnTo>
                <a:lnTo>
                  <a:pt x="8166286" y="3724442"/>
                </a:lnTo>
                <a:lnTo>
                  <a:pt x="8155256" y="3770487"/>
                </a:lnTo>
                <a:lnTo>
                  <a:pt x="8141314" y="3815326"/>
                </a:lnTo>
                <a:lnTo>
                  <a:pt x="8124567" y="3858851"/>
                </a:lnTo>
                <a:lnTo>
                  <a:pt x="8105119" y="3900956"/>
                </a:lnTo>
                <a:lnTo>
                  <a:pt x="8083079" y="3941534"/>
                </a:lnTo>
                <a:lnTo>
                  <a:pt x="8058553" y="3980479"/>
                </a:lnTo>
                <a:lnTo>
                  <a:pt x="8031647" y="4017683"/>
                </a:lnTo>
                <a:lnTo>
                  <a:pt x="8002468" y="4053042"/>
                </a:lnTo>
                <a:lnTo>
                  <a:pt x="7971123" y="4086447"/>
                </a:lnTo>
                <a:lnTo>
                  <a:pt x="7937718" y="4117792"/>
                </a:lnTo>
                <a:lnTo>
                  <a:pt x="7902359" y="4146971"/>
                </a:lnTo>
                <a:lnTo>
                  <a:pt x="7865155" y="4173877"/>
                </a:lnTo>
                <a:lnTo>
                  <a:pt x="7826210" y="4198403"/>
                </a:lnTo>
                <a:lnTo>
                  <a:pt x="7785632" y="4220443"/>
                </a:lnTo>
                <a:lnTo>
                  <a:pt x="7743527" y="4239891"/>
                </a:lnTo>
                <a:lnTo>
                  <a:pt x="7700002" y="4256638"/>
                </a:lnTo>
                <a:lnTo>
                  <a:pt x="7655163" y="4270580"/>
                </a:lnTo>
                <a:lnTo>
                  <a:pt x="7609118" y="4281610"/>
                </a:lnTo>
                <a:lnTo>
                  <a:pt x="7561972" y="4289620"/>
                </a:lnTo>
                <a:lnTo>
                  <a:pt x="7513832" y="4294504"/>
                </a:lnTo>
                <a:lnTo>
                  <a:pt x="7464806" y="4296156"/>
                </a:lnTo>
                <a:lnTo>
                  <a:pt x="716038" y="4296156"/>
                </a:lnTo>
                <a:lnTo>
                  <a:pt x="667014" y="4294504"/>
                </a:lnTo>
                <a:lnTo>
                  <a:pt x="618877" y="4289620"/>
                </a:lnTo>
                <a:lnTo>
                  <a:pt x="571733" y="4281610"/>
                </a:lnTo>
                <a:lnTo>
                  <a:pt x="525688" y="4270580"/>
                </a:lnTo>
                <a:lnTo>
                  <a:pt x="480850" y="4256638"/>
                </a:lnTo>
                <a:lnTo>
                  <a:pt x="437326" y="4239891"/>
                </a:lnTo>
                <a:lnTo>
                  <a:pt x="395221" y="4220443"/>
                </a:lnTo>
                <a:lnTo>
                  <a:pt x="354642" y="4198403"/>
                </a:lnTo>
                <a:lnTo>
                  <a:pt x="315696" y="4173877"/>
                </a:lnTo>
                <a:lnTo>
                  <a:pt x="278490" y="4146971"/>
                </a:lnTo>
                <a:lnTo>
                  <a:pt x="243131" y="4117792"/>
                </a:lnTo>
                <a:lnTo>
                  <a:pt x="209724" y="4086447"/>
                </a:lnTo>
                <a:lnTo>
                  <a:pt x="178377" y="4053042"/>
                </a:lnTo>
                <a:lnTo>
                  <a:pt x="149197" y="4017683"/>
                </a:lnTo>
                <a:lnTo>
                  <a:pt x="122289" y="3980479"/>
                </a:lnTo>
                <a:lnTo>
                  <a:pt x="97761" y="3941534"/>
                </a:lnTo>
                <a:lnTo>
                  <a:pt x="75719" y="3900956"/>
                </a:lnTo>
                <a:lnTo>
                  <a:pt x="56270" y="3858851"/>
                </a:lnTo>
                <a:lnTo>
                  <a:pt x="39521" y="3815326"/>
                </a:lnTo>
                <a:lnTo>
                  <a:pt x="25577" y="3770487"/>
                </a:lnTo>
                <a:lnTo>
                  <a:pt x="14547" y="3724442"/>
                </a:lnTo>
                <a:lnTo>
                  <a:pt x="6536" y="3677296"/>
                </a:lnTo>
                <a:lnTo>
                  <a:pt x="1651" y="3629156"/>
                </a:lnTo>
                <a:lnTo>
                  <a:pt x="0" y="3580129"/>
                </a:lnTo>
                <a:lnTo>
                  <a:pt x="0" y="716026"/>
                </a:lnTo>
                <a:close/>
              </a:path>
            </a:pathLst>
          </a:custGeom>
          <a:ln w="25908">
            <a:solidFill>
              <a:srgbClr val="C05B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754618" y="3141726"/>
            <a:ext cx="8879205" cy="4296410"/>
          </a:xfrm>
          <a:custGeom>
            <a:avLst/>
            <a:gdLst/>
            <a:ahLst/>
            <a:cxnLst/>
            <a:rect l="l" t="t" r="r" b="b"/>
            <a:pathLst>
              <a:path w="8879205" h="4296409">
                <a:moveTo>
                  <a:pt x="0" y="716026"/>
                </a:moveTo>
                <a:lnTo>
                  <a:pt x="1651" y="666999"/>
                </a:lnTo>
                <a:lnTo>
                  <a:pt x="6535" y="618859"/>
                </a:lnTo>
                <a:lnTo>
                  <a:pt x="14545" y="571713"/>
                </a:lnTo>
                <a:lnTo>
                  <a:pt x="25575" y="525668"/>
                </a:lnTo>
                <a:lnTo>
                  <a:pt x="39517" y="480829"/>
                </a:lnTo>
                <a:lnTo>
                  <a:pt x="56264" y="437304"/>
                </a:lnTo>
                <a:lnTo>
                  <a:pt x="75712" y="395199"/>
                </a:lnTo>
                <a:lnTo>
                  <a:pt x="97752" y="354621"/>
                </a:lnTo>
                <a:lnTo>
                  <a:pt x="122278" y="315676"/>
                </a:lnTo>
                <a:lnTo>
                  <a:pt x="149184" y="278472"/>
                </a:lnTo>
                <a:lnTo>
                  <a:pt x="178363" y="243113"/>
                </a:lnTo>
                <a:lnTo>
                  <a:pt x="209708" y="209708"/>
                </a:lnTo>
                <a:lnTo>
                  <a:pt x="243113" y="178363"/>
                </a:lnTo>
                <a:lnTo>
                  <a:pt x="278472" y="149184"/>
                </a:lnTo>
                <a:lnTo>
                  <a:pt x="315676" y="122278"/>
                </a:lnTo>
                <a:lnTo>
                  <a:pt x="354621" y="97752"/>
                </a:lnTo>
                <a:lnTo>
                  <a:pt x="395199" y="75712"/>
                </a:lnTo>
                <a:lnTo>
                  <a:pt x="437304" y="56264"/>
                </a:lnTo>
                <a:lnTo>
                  <a:pt x="480829" y="39517"/>
                </a:lnTo>
                <a:lnTo>
                  <a:pt x="525668" y="25575"/>
                </a:lnTo>
                <a:lnTo>
                  <a:pt x="571713" y="14545"/>
                </a:lnTo>
                <a:lnTo>
                  <a:pt x="618859" y="6535"/>
                </a:lnTo>
                <a:lnTo>
                  <a:pt x="666999" y="1651"/>
                </a:lnTo>
                <a:lnTo>
                  <a:pt x="716026" y="0"/>
                </a:lnTo>
                <a:lnTo>
                  <a:pt x="8162797" y="0"/>
                </a:lnTo>
                <a:lnTo>
                  <a:pt x="8211824" y="1651"/>
                </a:lnTo>
                <a:lnTo>
                  <a:pt x="8259964" y="6535"/>
                </a:lnTo>
                <a:lnTo>
                  <a:pt x="8307110" y="14545"/>
                </a:lnTo>
                <a:lnTo>
                  <a:pt x="8353155" y="25575"/>
                </a:lnTo>
                <a:lnTo>
                  <a:pt x="8397994" y="39517"/>
                </a:lnTo>
                <a:lnTo>
                  <a:pt x="8441519" y="56264"/>
                </a:lnTo>
                <a:lnTo>
                  <a:pt x="8483624" y="75712"/>
                </a:lnTo>
                <a:lnTo>
                  <a:pt x="8524202" y="97752"/>
                </a:lnTo>
                <a:lnTo>
                  <a:pt x="8563147" y="122278"/>
                </a:lnTo>
                <a:lnTo>
                  <a:pt x="8600351" y="149184"/>
                </a:lnTo>
                <a:lnTo>
                  <a:pt x="8635710" y="178363"/>
                </a:lnTo>
                <a:lnTo>
                  <a:pt x="8669115" y="209708"/>
                </a:lnTo>
                <a:lnTo>
                  <a:pt x="8700460" y="243113"/>
                </a:lnTo>
                <a:lnTo>
                  <a:pt x="8729639" y="278472"/>
                </a:lnTo>
                <a:lnTo>
                  <a:pt x="8756545" y="315676"/>
                </a:lnTo>
                <a:lnTo>
                  <a:pt x="8781071" y="354621"/>
                </a:lnTo>
                <a:lnTo>
                  <a:pt x="8803111" y="395199"/>
                </a:lnTo>
                <a:lnTo>
                  <a:pt x="8822559" y="437304"/>
                </a:lnTo>
                <a:lnTo>
                  <a:pt x="8839306" y="480829"/>
                </a:lnTo>
                <a:lnTo>
                  <a:pt x="8853248" y="525668"/>
                </a:lnTo>
                <a:lnTo>
                  <a:pt x="8864278" y="571713"/>
                </a:lnTo>
                <a:lnTo>
                  <a:pt x="8872288" y="618859"/>
                </a:lnTo>
                <a:lnTo>
                  <a:pt x="8877172" y="666999"/>
                </a:lnTo>
                <a:lnTo>
                  <a:pt x="8878824" y="716026"/>
                </a:lnTo>
                <a:lnTo>
                  <a:pt x="8878824" y="3580129"/>
                </a:lnTo>
                <a:lnTo>
                  <a:pt x="8877172" y="3629156"/>
                </a:lnTo>
                <a:lnTo>
                  <a:pt x="8872288" y="3677296"/>
                </a:lnTo>
                <a:lnTo>
                  <a:pt x="8864278" y="3724442"/>
                </a:lnTo>
                <a:lnTo>
                  <a:pt x="8853248" y="3770487"/>
                </a:lnTo>
                <a:lnTo>
                  <a:pt x="8839306" y="3815326"/>
                </a:lnTo>
                <a:lnTo>
                  <a:pt x="8822559" y="3858851"/>
                </a:lnTo>
                <a:lnTo>
                  <a:pt x="8803111" y="3900956"/>
                </a:lnTo>
                <a:lnTo>
                  <a:pt x="8781071" y="3941534"/>
                </a:lnTo>
                <a:lnTo>
                  <a:pt x="8756545" y="3980479"/>
                </a:lnTo>
                <a:lnTo>
                  <a:pt x="8729639" y="4017683"/>
                </a:lnTo>
                <a:lnTo>
                  <a:pt x="8700460" y="4053042"/>
                </a:lnTo>
                <a:lnTo>
                  <a:pt x="8669115" y="4086447"/>
                </a:lnTo>
                <a:lnTo>
                  <a:pt x="8635710" y="4117792"/>
                </a:lnTo>
                <a:lnTo>
                  <a:pt x="8600351" y="4146971"/>
                </a:lnTo>
                <a:lnTo>
                  <a:pt x="8563147" y="4173877"/>
                </a:lnTo>
                <a:lnTo>
                  <a:pt x="8524202" y="4198403"/>
                </a:lnTo>
                <a:lnTo>
                  <a:pt x="8483624" y="4220443"/>
                </a:lnTo>
                <a:lnTo>
                  <a:pt x="8441519" y="4239891"/>
                </a:lnTo>
                <a:lnTo>
                  <a:pt x="8397994" y="4256638"/>
                </a:lnTo>
                <a:lnTo>
                  <a:pt x="8353155" y="4270580"/>
                </a:lnTo>
                <a:lnTo>
                  <a:pt x="8307110" y="4281610"/>
                </a:lnTo>
                <a:lnTo>
                  <a:pt x="8259964" y="4289620"/>
                </a:lnTo>
                <a:lnTo>
                  <a:pt x="8211824" y="4294504"/>
                </a:lnTo>
                <a:lnTo>
                  <a:pt x="8162797" y="4296156"/>
                </a:lnTo>
                <a:lnTo>
                  <a:pt x="716026" y="4296156"/>
                </a:lnTo>
                <a:lnTo>
                  <a:pt x="666999" y="4294504"/>
                </a:lnTo>
                <a:lnTo>
                  <a:pt x="618859" y="4289620"/>
                </a:lnTo>
                <a:lnTo>
                  <a:pt x="571713" y="4281610"/>
                </a:lnTo>
                <a:lnTo>
                  <a:pt x="525668" y="4270580"/>
                </a:lnTo>
                <a:lnTo>
                  <a:pt x="480829" y="4256638"/>
                </a:lnTo>
                <a:lnTo>
                  <a:pt x="437304" y="4239891"/>
                </a:lnTo>
                <a:lnTo>
                  <a:pt x="395199" y="4220443"/>
                </a:lnTo>
                <a:lnTo>
                  <a:pt x="354621" y="4198403"/>
                </a:lnTo>
                <a:lnTo>
                  <a:pt x="315676" y="4173877"/>
                </a:lnTo>
                <a:lnTo>
                  <a:pt x="278472" y="4146971"/>
                </a:lnTo>
                <a:lnTo>
                  <a:pt x="243113" y="4117792"/>
                </a:lnTo>
                <a:lnTo>
                  <a:pt x="209708" y="4086447"/>
                </a:lnTo>
                <a:lnTo>
                  <a:pt x="178363" y="4053042"/>
                </a:lnTo>
                <a:lnTo>
                  <a:pt x="149184" y="4017683"/>
                </a:lnTo>
                <a:lnTo>
                  <a:pt x="122278" y="3980479"/>
                </a:lnTo>
                <a:lnTo>
                  <a:pt x="97752" y="3941534"/>
                </a:lnTo>
                <a:lnTo>
                  <a:pt x="75712" y="3900956"/>
                </a:lnTo>
                <a:lnTo>
                  <a:pt x="56264" y="3858851"/>
                </a:lnTo>
                <a:lnTo>
                  <a:pt x="39517" y="3815326"/>
                </a:lnTo>
                <a:lnTo>
                  <a:pt x="25575" y="3770487"/>
                </a:lnTo>
                <a:lnTo>
                  <a:pt x="14545" y="3724442"/>
                </a:lnTo>
                <a:lnTo>
                  <a:pt x="6535" y="3677296"/>
                </a:lnTo>
                <a:lnTo>
                  <a:pt x="1651" y="3629156"/>
                </a:lnTo>
                <a:lnTo>
                  <a:pt x="0" y="3580129"/>
                </a:lnTo>
                <a:lnTo>
                  <a:pt x="0" y="716026"/>
                </a:lnTo>
                <a:close/>
              </a:path>
            </a:pathLst>
          </a:custGeom>
          <a:ln w="25907">
            <a:solidFill>
              <a:srgbClr val="C05B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10461" y="7664957"/>
            <a:ext cx="15773400" cy="1830705"/>
          </a:xfrm>
          <a:custGeom>
            <a:avLst/>
            <a:gdLst/>
            <a:ahLst/>
            <a:cxnLst/>
            <a:rect l="l" t="t" r="r" b="b"/>
            <a:pathLst>
              <a:path w="15773400" h="1830704">
                <a:moveTo>
                  <a:pt x="0" y="305054"/>
                </a:moveTo>
                <a:lnTo>
                  <a:pt x="3991" y="255559"/>
                </a:lnTo>
                <a:lnTo>
                  <a:pt x="15546" y="208613"/>
                </a:lnTo>
                <a:lnTo>
                  <a:pt x="34039" y="164841"/>
                </a:lnTo>
                <a:lnTo>
                  <a:pt x="58842" y="124870"/>
                </a:lnTo>
                <a:lnTo>
                  <a:pt x="89328" y="89328"/>
                </a:lnTo>
                <a:lnTo>
                  <a:pt x="124870" y="58842"/>
                </a:lnTo>
                <a:lnTo>
                  <a:pt x="164841" y="34039"/>
                </a:lnTo>
                <a:lnTo>
                  <a:pt x="208613" y="15546"/>
                </a:lnTo>
                <a:lnTo>
                  <a:pt x="255559" y="3991"/>
                </a:lnTo>
                <a:lnTo>
                  <a:pt x="305054" y="0"/>
                </a:lnTo>
                <a:lnTo>
                  <a:pt x="15468346" y="0"/>
                </a:lnTo>
                <a:lnTo>
                  <a:pt x="15517840" y="3991"/>
                </a:lnTo>
                <a:lnTo>
                  <a:pt x="15564786" y="15546"/>
                </a:lnTo>
                <a:lnTo>
                  <a:pt x="15608558" y="34039"/>
                </a:lnTo>
                <a:lnTo>
                  <a:pt x="15648529" y="58842"/>
                </a:lnTo>
                <a:lnTo>
                  <a:pt x="15684071" y="89328"/>
                </a:lnTo>
                <a:lnTo>
                  <a:pt x="15714557" y="124870"/>
                </a:lnTo>
                <a:lnTo>
                  <a:pt x="15739360" y="164841"/>
                </a:lnTo>
                <a:lnTo>
                  <a:pt x="15757853" y="208613"/>
                </a:lnTo>
                <a:lnTo>
                  <a:pt x="15769408" y="255559"/>
                </a:lnTo>
                <a:lnTo>
                  <a:pt x="15773400" y="305054"/>
                </a:lnTo>
                <a:lnTo>
                  <a:pt x="15773400" y="1525257"/>
                </a:lnTo>
                <a:lnTo>
                  <a:pt x="15769408" y="1574739"/>
                </a:lnTo>
                <a:lnTo>
                  <a:pt x="15757853" y="1621679"/>
                </a:lnTo>
                <a:lnTo>
                  <a:pt x="15739360" y="1665450"/>
                </a:lnTo>
                <a:lnTo>
                  <a:pt x="15714557" y="1705423"/>
                </a:lnTo>
                <a:lnTo>
                  <a:pt x="15684071" y="1740969"/>
                </a:lnTo>
                <a:lnTo>
                  <a:pt x="15648529" y="1771462"/>
                </a:lnTo>
                <a:lnTo>
                  <a:pt x="15608558" y="1796271"/>
                </a:lnTo>
                <a:lnTo>
                  <a:pt x="15564786" y="1814770"/>
                </a:lnTo>
                <a:lnTo>
                  <a:pt x="15517840" y="1826331"/>
                </a:lnTo>
                <a:lnTo>
                  <a:pt x="15468346" y="1830324"/>
                </a:lnTo>
                <a:lnTo>
                  <a:pt x="305054" y="1830324"/>
                </a:lnTo>
                <a:lnTo>
                  <a:pt x="255559" y="1826331"/>
                </a:lnTo>
                <a:lnTo>
                  <a:pt x="208613" y="1814770"/>
                </a:lnTo>
                <a:lnTo>
                  <a:pt x="164841" y="1796271"/>
                </a:lnTo>
                <a:lnTo>
                  <a:pt x="124870" y="1771462"/>
                </a:lnTo>
                <a:lnTo>
                  <a:pt x="89328" y="1740969"/>
                </a:lnTo>
                <a:lnTo>
                  <a:pt x="58842" y="1705423"/>
                </a:lnTo>
                <a:lnTo>
                  <a:pt x="34039" y="1665450"/>
                </a:lnTo>
                <a:lnTo>
                  <a:pt x="15546" y="1621679"/>
                </a:lnTo>
                <a:lnTo>
                  <a:pt x="3991" y="1574739"/>
                </a:lnTo>
                <a:lnTo>
                  <a:pt x="0" y="1525257"/>
                </a:lnTo>
                <a:lnTo>
                  <a:pt x="0" y="305054"/>
                </a:lnTo>
                <a:close/>
              </a:path>
            </a:pathLst>
          </a:custGeom>
          <a:ln w="25908">
            <a:solidFill>
              <a:srgbClr val="C05B0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399778" y="3248660"/>
            <a:ext cx="7608570" cy="1391285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2366645">
              <a:lnSpc>
                <a:spcPct val="100000"/>
              </a:lnSpc>
              <a:spcBef>
                <a:spcPts val="600"/>
              </a:spcBef>
            </a:pPr>
            <a:r>
              <a:rPr sz="2700" b="1" dirty="0">
                <a:solidFill>
                  <a:srgbClr val="0E5393"/>
                </a:solidFill>
                <a:latin typeface="Calibri"/>
                <a:cs typeface="Calibri"/>
              </a:rPr>
              <a:t>Ortak</a:t>
            </a:r>
            <a:r>
              <a:rPr sz="2700" b="1" spc="-8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b="1" dirty="0">
                <a:solidFill>
                  <a:srgbClr val="0E5393"/>
                </a:solidFill>
                <a:latin typeface="Calibri"/>
                <a:cs typeface="Calibri"/>
              </a:rPr>
              <a:t>Kuruluş</a:t>
            </a:r>
            <a:r>
              <a:rPr sz="2700" b="1" spc="-9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b="1" spc="-10" dirty="0">
                <a:solidFill>
                  <a:srgbClr val="0E5393"/>
                </a:solidFill>
                <a:latin typeface="Calibri"/>
                <a:cs typeface="Calibri"/>
              </a:rPr>
              <a:t>(partner)</a:t>
            </a:r>
            <a:endParaRPr sz="2700">
              <a:latin typeface="Calibri"/>
              <a:cs typeface="Calibri"/>
            </a:endParaRPr>
          </a:p>
          <a:p>
            <a:pPr marL="440690" indent="-427990">
              <a:lnSpc>
                <a:spcPct val="100000"/>
              </a:lnSpc>
              <a:spcBef>
                <a:spcPts val="505"/>
              </a:spcBef>
              <a:buClr>
                <a:srgbClr val="C05B08"/>
              </a:buClr>
              <a:buFont typeface="Arial MT"/>
              <a:buChar char="•"/>
              <a:tabLst>
                <a:tab pos="440690" algn="l"/>
              </a:tabLst>
            </a:pPr>
            <a:r>
              <a:rPr sz="2700" dirty="0">
                <a:solidFill>
                  <a:srgbClr val="0E5393"/>
                </a:solidFill>
                <a:latin typeface="Calibri"/>
                <a:cs typeface="Calibri"/>
              </a:rPr>
              <a:t>Konum:</a:t>
            </a:r>
            <a:r>
              <a:rPr sz="2700" spc="-6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0E5393"/>
                </a:solidFill>
                <a:latin typeface="Calibri"/>
                <a:cs typeface="Calibri"/>
              </a:rPr>
              <a:t>Üçüncü</a:t>
            </a:r>
            <a:r>
              <a:rPr sz="2700" spc="-5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0E5393"/>
                </a:solidFill>
                <a:latin typeface="Calibri"/>
                <a:cs typeface="Calibri"/>
              </a:rPr>
              <a:t>Ülkeler</a:t>
            </a:r>
            <a:r>
              <a:rPr sz="2700" spc="-5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0E5393"/>
                </a:solidFill>
                <a:latin typeface="Calibri"/>
                <a:cs typeface="Calibri"/>
              </a:rPr>
              <a:t>(AB</a:t>
            </a:r>
            <a:r>
              <a:rPr sz="2700" spc="-5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0E5393"/>
                </a:solidFill>
                <a:latin typeface="Calibri"/>
                <a:cs typeface="Calibri"/>
              </a:rPr>
              <a:t>Üye</a:t>
            </a:r>
            <a:r>
              <a:rPr sz="2700" spc="-4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0E5393"/>
                </a:solidFill>
                <a:latin typeface="Calibri"/>
                <a:cs typeface="Calibri"/>
              </a:rPr>
              <a:t>/</a:t>
            </a:r>
            <a:r>
              <a:rPr sz="2700" spc="-4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0E5393"/>
                </a:solidFill>
                <a:latin typeface="Calibri"/>
                <a:cs typeface="Calibri"/>
              </a:rPr>
              <a:t>Asosiye</a:t>
            </a:r>
            <a:r>
              <a:rPr sz="2700" spc="-6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0E5393"/>
                </a:solidFill>
                <a:latin typeface="Calibri"/>
                <a:cs typeface="Calibri"/>
              </a:rPr>
              <a:t>olmayan)</a:t>
            </a:r>
            <a:endParaRPr sz="2700">
              <a:latin typeface="Calibri"/>
              <a:cs typeface="Calibri"/>
            </a:endParaRPr>
          </a:p>
          <a:p>
            <a:pPr marL="440690" indent="-427990">
              <a:lnSpc>
                <a:spcPct val="100000"/>
              </a:lnSpc>
              <a:spcBef>
                <a:spcPts val="25"/>
              </a:spcBef>
              <a:buClr>
                <a:srgbClr val="C05B08"/>
              </a:buClr>
              <a:buFont typeface="Arial MT"/>
              <a:buChar char="•"/>
              <a:tabLst>
                <a:tab pos="440690" algn="l"/>
                <a:tab pos="1619885" algn="l"/>
              </a:tabLst>
            </a:pPr>
            <a:r>
              <a:rPr sz="2700" spc="-10" dirty="0">
                <a:solidFill>
                  <a:srgbClr val="0E5393"/>
                </a:solidFill>
                <a:latin typeface="Calibri"/>
                <a:cs typeface="Calibri"/>
              </a:rPr>
              <a:t>Sektör:</a:t>
            </a:r>
            <a:r>
              <a:rPr sz="2700" dirty="0">
                <a:solidFill>
                  <a:srgbClr val="0E5393"/>
                </a:solidFill>
                <a:latin typeface="Calibri"/>
                <a:cs typeface="Calibri"/>
              </a:rPr>
              <a:t>	Akademik</a:t>
            </a:r>
            <a:r>
              <a:rPr sz="2700" spc="-6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0E5393"/>
                </a:solidFill>
                <a:latin typeface="Calibri"/>
                <a:cs typeface="Calibri"/>
              </a:rPr>
              <a:t>/</a:t>
            </a:r>
            <a:r>
              <a:rPr sz="2700" spc="-5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0E5393"/>
                </a:solidFill>
                <a:latin typeface="Calibri"/>
                <a:cs typeface="Calibri"/>
              </a:rPr>
              <a:t>Akademik</a:t>
            </a:r>
            <a:r>
              <a:rPr sz="2700" spc="-6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0E5393"/>
                </a:solidFill>
                <a:latin typeface="Calibri"/>
                <a:cs typeface="Calibri"/>
              </a:rPr>
              <a:t>Olmayan</a:t>
            </a:r>
            <a:r>
              <a:rPr sz="2700" spc="-7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0E5393"/>
                </a:solidFill>
                <a:latin typeface="Calibri"/>
                <a:cs typeface="Calibri"/>
              </a:rPr>
              <a:t>Kuruluşlar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399778" y="5022291"/>
            <a:ext cx="7821930" cy="1260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0690" indent="-427990">
              <a:lnSpc>
                <a:spcPct val="100000"/>
              </a:lnSpc>
              <a:spcBef>
                <a:spcPts val="100"/>
              </a:spcBef>
              <a:buClr>
                <a:srgbClr val="C05B08"/>
              </a:buClr>
              <a:buFont typeface="Arial MT"/>
              <a:buChar char="•"/>
              <a:tabLst>
                <a:tab pos="440690" algn="l"/>
              </a:tabLst>
            </a:pPr>
            <a:r>
              <a:rPr sz="2700" dirty="0">
                <a:solidFill>
                  <a:srgbClr val="0E5393"/>
                </a:solidFill>
                <a:latin typeface="Calibri"/>
                <a:cs typeface="Calibri"/>
              </a:rPr>
              <a:t>Danışman</a:t>
            </a:r>
            <a:r>
              <a:rPr sz="2700" spc="-8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0E5393"/>
                </a:solidFill>
                <a:latin typeface="Calibri"/>
                <a:cs typeface="Calibri"/>
              </a:rPr>
              <a:t>(supervisor)</a:t>
            </a:r>
            <a:r>
              <a:rPr sz="2700" spc="-7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0E5393"/>
                </a:solidFill>
                <a:latin typeface="Calibri"/>
                <a:cs typeface="Calibri"/>
              </a:rPr>
              <a:t>seçilir</a:t>
            </a:r>
            <a:endParaRPr sz="2700" dirty="0">
              <a:latin typeface="Calibri"/>
              <a:cs typeface="Calibri"/>
            </a:endParaRPr>
          </a:p>
          <a:p>
            <a:pPr marL="440690" indent="-427990">
              <a:lnSpc>
                <a:spcPct val="100000"/>
              </a:lnSpc>
              <a:spcBef>
                <a:spcPts val="5"/>
              </a:spcBef>
              <a:buClr>
                <a:srgbClr val="C05B08"/>
              </a:buClr>
              <a:buFont typeface="Arial MT"/>
              <a:buChar char="•"/>
              <a:tabLst>
                <a:tab pos="440690" algn="l"/>
              </a:tabLst>
            </a:pPr>
            <a:r>
              <a:rPr sz="2700" dirty="0">
                <a:solidFill>
                  <a:srgbClr val="0E5393"/>
                </a:solidFill>
                <a:latin typeface="Calibri"/>
                <a:cs typeface="Calibri"/>
              </a:rPr>
              <a:t>Proje</a:t>
            </a:r>
            <a:r>
              <a:rPr sz="2700" spc="-7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0E5393"/>
                </a:solidFill>
                <a:latin typeface="Calibri"/>
                <a:cs typeface="Calibri"/>
              </a:rPr>
              <a:t>başvurusunda</a:t>
            </a:r>
            <a:r>
              <a:rPr sz="2700" spc="-12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b="1" dirty="0">
                <a:solidFill>
                  <a:srgbClr val="0E5393"/>
                </a:solidFill>
                <a:latin typeface="Calibri"/>
                <a:cs typeface="Calibri"/>
              </a:rPr>
              <a:t>Letter</a:t>
            </a:r>
            <a:r>
              <a:rPr sz="2700" b="1" spc="-6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b="1" dirty="0">
                <a:solidFill>
                  <a:srgbClr val="0E5393"/>
                </a:solidFill>
                <a:latin typeface="Calibri"/>
                <a:cs typeface="Calibri"/>
              </a:rPr>
              <a:t>of</a:t>
            </a:r>
            <a:r>
              <a:rPr sz="2700" b="1" spc="-10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b="1" spc="-10" dirty="0">
                <a:solidFill>
                  <a:srgbClr val="0E5393"/>
                </a:solidFill>
                <a:latin typeface="Calibri"/>
                <a:cs typeface="Calibri"/>
              </a:rPr>
              <a:t>Commitment</a:t>
            </a:r>
            <a:r>
              <a:rPr sz="2700" b="1" spc="-7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0E5393"/>
                </a:solidFill>
                <a:latin typeface="Calibri"/>
                <a:cs typeface="Calibri"/>
              </a:rPr>
              <a:t>sağlamalı</a:t>
            </a:r>
            <a:endParaRPr sz="2700" dirty="0">
              <a:latin typeface="Calibri"/>
              <a:cs typeface="Calibri"/>
            </a:endParaRPr>
          </a:p>
          <a:p>
            <a:pPr marL="440690" indent="-427990">
              <a:lnSpc>
                <a:spcPct val="100000"/>
              </a:lnSpc>
              <a:buClr>
                <a:srgbClr val="C05B08"/>
              </a:buClr>
              <a:buFont typeface="Arial MT"/>
              <a:buChar char="•"/>
              <a:tabLst>
                <a:tab pos="440690" algn="l"/>
              </a:tabLst>
            </a:pPr>
            <a:r>
              <a:rPr sz="2700" spc="-10" dirty="0">
                <a:solidFill>
                  <a:srgbClr val="0E5393"/>
                </a:solidFill>
                <a:latin typeface="Calibri"/>
                <a:cs typeface="Calibri"/>
              </a:rPr>
              <a:t>Koordinatörle</a:t>
            </a:r>
            <a:r>
              <a:rPr sz="2700" spc="-7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0E5393"/>
                </a:solidFill>
                <a:latin typeface="Calibri"/>
                <a:cs typeface="Calibri"/>
              </a:rPr>
              <a:t>(partnership)</a:t>
            </a:r>
            <a:r>
              <a:rPr sz="2700" spc="-8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0E5393"/>
                </a:solidFill>
                <a:latin typeface="Calibri"/>
                <a:cs typeface="Calibri"/>
              </a:rPr>
              <a:t>anlaşma</a:t>
            </a:r>
            <a:r>
              <a:rPr sz="2700" spc="-7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0E5393"/>
                </a:solidFill>
                <a:latin typeface="Calibri"/>
                <a:cs typeface="Calibri"/>
              </a:rPr>
              <a:t>imzalar</a:t>
            </a:r>
            <a:endParaRPr sz="27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199878" y="6261862"/>
            <a:ext cx="6298565" cy="79375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440690" indent="-427990">
              <a:lnSpc>
                <a:spcPct val="100000"/>
              </a:lnSpc>
              <a:spcBef>
                <a:spcPts val="600"/>
              </a:spcBef>
              <a:buFont typeface="Wingdings"/>
              <a:buChar char=""/>
              <a:tabLst>
                <a:tab pos="440690" algn="l"/>
              </a:tabLst>
            </a:pPr>
            <a:r>
              <a:rPr sz="2100" i="1" dirty="0">
                <a:solidFill>
                  <a:srgbClr val="0E5393"/>
                </a:solidFill>
                <a:latin typeface="Calibri"/>
                <a:cs typeface="Calibri"/>
              </a:rPr>
              <a:t>Hibe</a:t>
            </a:r>
            <a:r>
              <a:rPr sz="2100" i="1" spc="-4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0E5393"/>
                </a:solidFill>
                <a:latin typeface="Calibri"/>
                <a:cs typeface="Calibri"/>
              </a:rPr>
              <a:t>Sözleşmesi</a:t>
            </a:r>
            <a:r>
              <a:rPr sz="2100" i="1" spc="-5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100" i="1" spc="-10" dirty="0">
                <a:solidFill>
                  <a:srgbClr val="0E5393"/>
                </a:solidFill>
                <a:latin typeface="Calibri"/>
                <a:cs typeface="Calibri"/>
              </a:rPr>
              <a:t>imzalamaz</a:t>
            </a:r>
            <a:endParaRPr sz="2100">
              <a:latin typeface="Calibri"/>
              <a:cs typeface="Calibri"/>
            </a:endParaRPr>
          </a:p>
          <a:p>
            <a:pPr marL="440690" indent="-427990">
              <a:lnSpc>
                <a:spcPct val="100000"/>
              </a:lnSpc>
              <a:spcBef>
                <a:spcPts val="505"/>
              </a:spcBef>
              <a:buFont typeface="Wingdings"/>
              <a:buChar char=""/>
              <a:tabLst>
                <a:tab pos="440690" algn="l"/>
              </a:tabLst>
            </a:pPr>
            <a:r>
              <a:rPr sz="2100" i="1" dirty="0">
                <a:solidFill>
                  <a:srgbClr val="0E5393"/>
                </a:solidFill>
                <a:latin typeface="Calibri"/>
                <a:cs typeface="Calibri"/>
              </a:rPr>
              <a:t>Projeden</a:t>
            </a:r>
            <a:r>
              <a:rPr sz="2100" i="1" spc="-5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0E5393"/>
                </a:solidFill>
                <a:latin typeface="Calibri"/>
                <a:cs typeface="Calibri"/>
              </a:rPr>
              <a:t>direk</a:t>
            </a:r>
            <a:r>
              <a:rPr sz="2100" i="1" spc="-4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0E5393"/>
                </a:solidFill>
                <a:latin typeface="Calibri"/>
                <a:cs typeface="Calibri"/>
              </a:rPr>
              <a:t>hibe</a:t>
            </a:r>
            <a:r>
              <a:rPr sz="2100" i="1" spc="-3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0E5393"/>
                </a:solidFill>
                <a:latin typeface="Calibri"/>
                <a:cs typeface="Calibri"/>
              </a:rPr>
              <a:t>almaz,</a:t>
            </a:r>
            <a:r>
              <a:rPr sz="2100" i="1" spc="-2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0E5393"/>
                </a:solidFill>
                <a:latin typeface="Calibri"/>
                <a:cs typeface="Calibri"/>
              </a:rPr>
              <a:t>Koordinatör</a:t>
            </a:r>
            <a:r>
              <a:rPr sz="2100" i="1" spc="-6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0E5393"/>
                </a:solidFill>
                <a:latin typeface="Calibri"/>
                <a:cs typeface="Calibri"/>
              </a:rPr>
              <a:t>aracılığı</a:t>
            </a:r>
            <a:r>
              <a:rPr sz="2100" i="1" spc="-3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100" i="1" dirty="0">
                <a:solidFill>
                  <a:srgbClr val="0E5393"/>
                </a:solidFill>
                <a:latin typeface="Calibri"/>
                <a:cs typeface="Calibri"/>
              </a:rPr>
              <a:t>ile</a:t>
            </a:r>
            <a:r>
              <a:rPr sz="2100" i="1" spc="-20" dirty="0">
                <a:solidFill>
                  <a:srgbClr val="0E5393"/>
                </a:solidFill>
                <a:latin typeface="Calibri"/>
                <a:cs typeface="Calibri"/>
              </a:rPr>
              <a:t> alır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8739" y="-46532"/>
            <a:ext cx="15157450" cy="866954"/>
          </a:xfrm>
          <a:prstGeom prst="rect">
            <a:avLst/>
          </a:prstGeom>
        </p:spPr>
        <p:txBody>
          <a:bodyPr vert="horz" wrap="square" lIns="0" tIns="218490" rIns="0" bIns="0" rtlCol="0">
            <a:spAutoFit/>
          </a:bodyPr>
          <a:lstStyle/>
          <a:p>
            <a:pPr marL="316230" algn="ctr">
              <a:lnSpc>
                <a:spcPct val="100000"/>
              </a:lnSpc>
              <a:spcBef>
                <a:spcPts val="100"/>
              </a:spcBef>
            </a:pPr>
            <a:r>
              <a:rPr sz="4200" dirty="0">
                <a:solidFill>
                  <a:schemeClr val="tx1"/>
                </a:solidFill>
              </a:rPr>
              <a:t>MSCA</a:t>
            </a:r>
            <a:r>
              <a:rPr sz="4200" spc="-204" dirty="0">
                <a:solidFill>
                  <a:schemeClr val="tx1"/>
                </a:solidFill>
              </a:rPr>
              <a:t> </a:t>
            </a:r>
            <a:r>
              <a:rPr sz="4200" dirty="0">
                <a:solidFill>
                  <a:schemeClr val="tx1"/>
                </a:solidFill>
              </a:rPr>
              <a:t>Global</a:t>
            </a:r>
            <a:r>
              <a:rPr sz="4200" spc="-85" dirty="0">
                <a:solidFill>
                  <a:schemeClr val="tx1"/>
                </a:solidFill>
              </a:rPr>
              <a:t> </a:t>
            </a:r>
            <a:r>
              <a:rPr sz="4200" dirty="0">
                <a:solidFill>
                  <a:schemeClr val="tx1"/>
                </a:solidFill>
              </a:rPr>
              <a:t>Burslar</a:t>
            </a:r>
            <a:r>
              <a:rPr sz="4200" spc="-65" dirty="0">
                <a:solidFill>
                  <a:schemeClr val="tx1"/>
                </a:solidFill>
              </a:rPr>
              <a:t> </a:t>
            </a:r>
            <a:r>
              <a:rPr sz="4200" dirty="0">
                <a:solidFill>
                  <a:schemeClr val="tx1"/>
                </a:solidFill>
              </a:rPr>
              <a:t>(Global</a:t>
            </a:r>
            <a:r>
              <a:rPr sz="4200" spc="-90" dirty="0">
                <a:solidFill>
                  <a:schemeClr val="tx1"/>
                </a:solidFill>
              </a:rPr>
              <a:t> </a:t>
            </a:r>
            <a:r>
              <a:rPr sz="4200" dirty="0">
                <a:solidFill>
                  <a:schemeClr val="tx1"/>
                </a:solidFill>
              </a:rPr>
              <a:t>Fellowships</a:t>
            </a:r>
            <a:r>
              <a:rPr sz="4200" spc="-85" dirty="0">
                <a:solidFill>
                  <a:schemeClr val="tx1"/>
                </a:solidFill>
              </a:rPr>
              <a:t> </a:t>
            </a:r>
            <a:r>
              <a:rPr sz="4200" dirty="0">
                <a:solidFill>
                  <a:schemeClr val="tx1"/>
                </a:solidFill>
              </a:rPr>
              <a:t>-</a:t>
            </a:r>
            <a:r>
              <a:rPr sz="4200" spc="-60" dirty="0">
                <a:solidFill>
                  <a:schemeClr val="tx1"/>
                </a:solidFill>
              </a:rPr>
              <a:t> </a:t>
            </a:r>
            <a:r>
              <a:rPr sz="4200" spc="-25" dirty="0">
                <a:solidFill>
                  <a:schemeClr val="tx1"/>
                </a:solidFill>
              </a:rPr>
              <a:t>GF)</a:t>
            </a:r>
            <a:endParaRPr sz="4200" dirty="0">
              <a:solidFill>
                <a:schemeClr val="tx1"/>
              </a:solidFill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240536" y="1252855"/>
            <a:ext cx="16149955" cy="1764030"/>
            <a:chOff x="1240536" y="1252855"/>
            <a:chExt cx="16149955" cy="176403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40536" y="1423416"/>
              <a:ext cx="15865602" cy="1593342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5082393" y="1265555"/>
              <a:ext cx="2295525" cy="727075"/>
            </a:xfrm>
            <a:custGeom>
              <a:avLst/>
              <a:gdLst/>
              <a:ahLst/>
              <a:cxnLst/>
              <a:rect l="l" t="t" r="r" b="b"/>
              <a:pathLst>
                <a:path w="2295525" h="727075">
                  <a:moveTo>
                    <a:pt x="54991" y="0"/>
                  </a:moveTo>
                  <a:lnTo>
                    <a:pt x="0" y="458470"/>
                  </a:lnTo>
                  <a:lnTo>
                    <a:pt x="2240534" y="726694"/>
                  </a:lnTo>
                  <a:lnTo>
                    <a:pt x="2295398" y="268224"/>
                  </a:lnTo>
                  <a:lnTo>
                    <a:pt x="54991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5082393" y="1265555"/>
              <a:ext cx="2295525" cy="727075"/>
            </a:xfrm>
            <a:custGeom>
              <a:avLst/>
              <a:gdLst/>
              <a:ahLst/>
              <a:cxnLst/>
              <a:rect l="l" t="t" r="r" b="b"/>
              <a:pathLst>
                <a:path w="2295525" h="727075">
                  <a:moveTo>
                    <a:pt x="54991" y="0"/>
                  </a:moveTo>
                  <a:lnTo>
                    <a:pt x="2295398" y="268224"/>
                  </a:lnTo>
                  <a:lnTo>
                    <a:pt x="2240534" y="726694"/>
                  </a:lnTo>
                  <a:lnTo>
                    <a:pt x="0" y="458470"/>
                  </a:lnTo>
                  <a:lnTo>
                    <a:pt x="54991" y="0"/>
                  </a:lnTo>
                  <a:close/>
                </a:path>
              </a:pathLst>
            </a:custGeom>
            <a:ln w="25399">
              <a:solidFill>
                <a:srgbClr val="6224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98978" y="1419987"/>
              <a:ext cx="1650111" cy="376301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2473198" y="3541014"/>
            <a:ext cx="545465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dirty="0">
                <a:solidFill>
                  <a:srgbClr val="0E5393"/>
                </a:solidFill>
                <a:latin typeface="Calibri"/>
                <a:cs typeface="Calibri"/>
              </a:rPr>
              <a:t>Ev</a:t>
            </a:r>
            <a:r>
              <a:rPr sz="2700" b="1" spc="-8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b="1" dirty="0">
                <a:solidFill>
                  <a:srgbClr val="0E5393"/>
                </a:solidFill>
                <a:latin typeface="Calibri"/>
                <a:cs typeface="Calibri"/>
              </a:rPr>
              <a:t>Sahibi</a:t>
            </a:r>
            <a:r>
              <a:rPr sz="2700" b="1" spc="-7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b="1" dirty="0">
                <a:solidFill>
                  <a:srgbClr val="0E5393"/>
                </a:solidFill>
                <a:latin typeface="Calibri"/>
                <a:cs typeface="Calibri"/>
              </a:rPr>
              <a:t>Kuruluş</a:t>
            </a:r>
            <a:r>
              <a:rPr sz="2700" b="1" spc="-8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b="1" dirty="0">
                <a:solidFill>
                  <a:srgbClr val="0E5393"/>
                </a:solidFill>
                <a:latin typeface="Calibri"/>
                <a:cs typeface="Calibri"/>
              </a:rPr>
              <a:t>(Proje</a:t>
            </a:r>
            <a:r>
              <a:rPr sz="2700" b="1" spc="-8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b="1" spc="-10" dirty="0">
                <a:solidFill>
                  <a:srgbClr val="0E5393"/>
                </a:solidFill>
                <a:latin typeface="Calibri"/>
                <a:cs typeface="Calibri"/>
              </a:rPr>
              <a:t>Koordinatörü)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83639" y="4249928"/>
            <a:ext cx="1533525" cy="1076960"/>
          </a:xfrm>
          <a:prstGeom prst="rect">
            <a:avLst/>
          </a:prstGeom>
        </p:spPr>
        <p:txBody>
          <a:bodyPr vert="horz" wrap="square" lIns="0" tIns="127000" rIns="0" bIns="0" rtlCol="0">
            <a:spAutoFit/>
          </a:bodyPr>
          <a:lstStyle/>
          <a:p>
            <a:pPr marL="440690" indent="-427990">
              <a:lnSpc>
                <a:spcPct val="100000"/>
              </a:lnSpc>
              <a:spcBef>
                <a:spcPts val="1000"/>
              </a:spcBef>
              <a:buClr>
                <a:srgbClr val="C05B08"/>
              </a:buClr>
              <a:buFont typeface="Arial MT"/>
              <a:buChar char="•"/>
              <a:tabLst>
                <a:tab pos="440690" algn="l"/>
              </a:tabLst>
            </a:pPr>
            <a:r>
              <a:rPr sz="2700" spc="-10" dirty="0">
                <a:solidFill>
                  <a:srgbClr val="0E5393"/>
                </a:solidFill>
                <a:latin typeface="Calibri"/>
                <a:cs typeface="Calibri"/>
              </a:rPr>
              <a:t>Konum:</a:t>
            </a:r>
            <a:endParaRPr sz="2700">
              <a:latin typeface="Calibri"/>
              <a:cs typeface="Calibri"/>
            </a:endParaRPr>
          </a:p>
          <a:p>
            <a:pPr marL="440690" indent="-427990">
              <a:lnSpc>
                <a:spcPct val="100000"/>
              </a:lnSpc>
              <a:spcBef>
                <a:spcPts val="900"/>
              </a:spcBef>
              <a:buClr>
                <a:srgbClr val="C05B08"/>
              </a:buClr>
              <a:buFont typeface="Arial MT"/>
              <a:buChar char="•"/>
              <a:tabLst>
                <a:tab pos="440690" algn="l"/>
              </a:tabLst>
            </a:pPr>
            <a:r>
              <a:rPr sz="2700" spc="-10" dirty="0">
                <a:solidFill>
                  <a:srgbClr val="0E5393"/>
                </a:solidFill>
                <a:latin typeface="Calibri"/>
                <a:cs typeface="Calibri"/>
              </a:rPr>
              <a:t>Sektör: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062985" y="4242308"/>
            <a:ext cx="5201920" cy="1076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6510">
              <a:lnSpc>
                <a:spcPct val="143700"/>
              </a:lnSpc>
              <a:spcBef>
                <a:spcPts val="100"/>
              </a:spcBef>
            </a:pPr>
            <a:r>
              <a:rPr sz="2400" dirty="0">
                <a:solidFill>
                  <a:srgbClr val="0E5393"/>
                </a:solidFill>
                <a:latin typeface="Calibri"/>
                <a:cs typeface="Calibri"/>
              </a:rPr>
              <a:t>Avrupa</a:t>
            </a:r>
            <a:r>
              <a:rPr sz="2400" spc="-5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E5393"/>
                </a:solidFill>
                <a:latin typeface="Calibri"/>
                <a:cs typeface="Calibri"/>
              </a:rPr>
              <a:t>İçi</a:t>
            </a:r>
            <a:r>
              <a:rPr sz="2400" spc="-6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E5393"/>
                </a:solidFill>
                <a:latin typeface="Calibri"/>
                <a:cs typeface="Calibri"/>
              </a:rPr>
              <a:t>(Üye</a:t>
            </a:r>
            <a:r>
              <a:rPr sz="2400" spc="-7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E5393"/>
                </a:solidFill>
                <a:latin typeface="Calibri"/>
                <a:cs typeface="Calibri"/>
              </a:rPr>
              <a:t>/</a:t>
            </a:r>
            <a:r>
              <a:rPr sz="2400" spc="-5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E5393"/>
                </a:solidFill>
                <a:latin typeface="Calibri"/>
                <a:cs typeface="Calibri"/>
              </a:rPr>
              <a:t>Asosiye</a:t>
            </a:r>
            <a:r>
              <a:rPr sz="2400" spc="-5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E5393"/>
                </a:solidFill>
                <a:latin typeface="Calibri"/>
                <a:cs typeface="Calibri"/>
              </a:rPr>
              <a:t>Ülkeler) </a:t>
            </a:r>
            <a:r>
              <a:rPr sz="2400" dirty="0">
                <a:solidFill>
                  <a:srgbClr val="0E5393"/>
                </a:solidFill>
                <a:latin typeface="Calibri"/>
                <a:cs typeface="Calibri"/>
              </a:rPr>
              <a:t>Akademik</a:t>
            </a:r>
            <a:r>
              <a:rPr sz="2400" spc="-8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E5393"/>
                </a:solidFill>
                <a:latin typeface="Calibri"/>
                <a:cs typeface="Calibri"/>
              </a:rPr>
              <a:t>/</a:t>
            </a:r>
            <a:r>
              <a:rPr sz="2400" spc="-5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E5393"/>
                </a:solidFill>
                <a:latin typeface="Calibri"/>
                <a:cs typeface="Calibri"/>
              </a:rPr>
              <a:t>Akademik</a:t>
            </a:r>
            <a:r>
              <a:rPr sz="2400" spc="-7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E5393"/>
                </a:solidFill>
                <a:latin typeface="Calibri"/>
                <a:cs typeface="Calibri"/>
              </a:rPr>
              <a:t>Olmayan</a:t>
            </a:r>
            <a:r>
              <a:rPr sz="2400" spc="-6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E5393"/>
                </a:solidFill>
                <a:latin typeface="Calibri"/>
                <a:cs typeface="Calibri"/>
              </a:rPr>
              <a:t>Kuruluşlar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83639" y="5827267"/>
            <a:ext cx="673417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0690" indent="-427990">
              <a:lnSpc>
                <a:spcPct val="100000"/>
              </a:lnSpc>
              <a:spcBef>
                <a:spcPts val="100"/>
              </a:spcBef>
              <a:buClr>
                <a:srgbClr val="C05B08"/>
              </a:buClr>
              <a:buFont typeface="Arial MT"/>
              <a:buChar char="•"/>
              <a:tabLst>
                <a:tab pos="440690" algn="l"/>
              </a:tabLst>
            </a:pPr>
            <a:r>
              <a:rPr sz="2700" dirty="0">
                <a:solidFill>
                  <a:srgbClr val="0E5393"/>
                </a:solidFill>
                <a:latin typeface="Calibri"/>
                <a:cs typeface="Calibri"/>
              </a:rPr>
              <a:t>Danışman</a:t>
            </a:r>
            <a:r>
              <a:rPr sz="2700" spc="-6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0E5393"/>
                </a:solidFill>
                <a:latin typeface="Calibri"/>
                <a:cs typeface="Calibri"/>
              </a:rPr>
              <a:t>(supervisor)</a:t>
            </a:r>
            <a:r>
              <a:rPr sz="2700" spc="-7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0E5393"/>
                </a:solidFill>
                <a:latin typeface="Calibri"/>
                <a:cs typeface="Calibri"/>
              </a:rPr>
              <a:t>seçilir</a:t>
            </a:r>
            <a:endParaRPr sz="2700">
              <a:latin typeface="Calibri"/>
              <a:cs typeface="Calibri"/>
            </a:endParaRPr>
          </a:p>
          <a:p>
            <a:pPr marL="440690" indent="-427990">
              <a:lnSpc>
                <a:spcPct val="100000"/>
              </a:lnSpc>
              <a:buClr>
                <a:srgbClr val="C05B08"/>
              </a:buClr>
              <a:buFont typeface="Arial MT"/>
              <a:buChar char="•"/>
              <a:tabLst>
                <a:tab pos="440690" algn="l"/>
              </a:tabLst>
            </a:pPr>
            <a:r>
              <a:rPr sz="2700" dirty="0">
                <a:solidFill>
                  <a:srgbClr val="0E5393"/>
                </a:solidFill>
                <a:latin typeface="Calibri"/>
                <a:cs typeface="Calibri"/>
              </a:rPr>
              <a:t>Araştırmacı</a:t>
            </a:r>
            <a:r>
              <a:rPr sz="2700" spc="-5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0E5393"/>
                </a:solidFill>
                <a:latin typeface="Calibri"/>
                <a:cs typeface="Calibri"/>
              </a:rPr>
              <a:t>bir</a:t>
            </a:r>
            <a:r>
              <a:rPr sz="2700" spc="-6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0E5393"/>
                </a:solidFill>
                <a:latin typeface="Calibri"/>
                <a:cs typeface="Calibri"/>
              </a:rPr>
              <a:t>iş</a:t>
            </a:r>
            <a:r>
              <a:rPr sz="2700" spc="-6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0E5393"/>
                </a:solidFill>
                <a:latin typeface="Calibri"/>
                <a:cs typeface="Calibri"/>
              </a:rPr>
              <a:t>anlaşması</a:t>
            </a:r>
            <a:r>
              <a:rPr sz="2700" spc="-8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0E5393"/>
                </a:solidFill>
                <a:latin typeface="Calibri"/>
                <a:cs typeface="Calibri"/>
              </a:rPr>
              <a:t>ile</a:t>
            </a:r>
            <a:r>
              <a:rPr sz="2700" spc="-5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b="1" dirty="0">
                <a:solidFill>
                  <a:srgbClr val="0E5393"/>
                </a:solidFill>
                <a:latin typeface="Calibri"/>
                <a:cs typeface="Calibri"/>
              </a:rPr>
              <a:t>istihdam</a:t>
            </a:r>
            <a:r>
              <a:rPr sz="2700" b="1" spc="-4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0E5393"/>
                </a:solidFill>
                <a:latin typeface="Calibri"/>
                <a:cs typeface="Calibri"/>
              </a:rPr>
              <a:t>edilir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346705" y="7650896"/>
            <a:ext cx="12941935" cy="1604010"/>
          </a:xfrm>
          <a:prstGeom prst="rect">
            <a:avLst/>
          </a:prstGeom>
        </p:spPr>
        <p:txBody>
          <a:bodyPr vert="horz" wrap="square" lIns="0" tIns="127635" rIns="0" bIns="0" rtlCol="0">
            <a:spAutoFit/>
          </a:bodyPr>
          <a:lstStyle/>
          <a:p>
            <a:pPr marL="5319395">
              <a:lnSpc>
                <a:spcPct val="100000"/>
              </a:lnSpc>
              <a:spcBef>
                <a:spcPts val="1005"/>
              </a:spcBef>
            </a:pPr>
            <a:r>
              <a:rPr sz="2700" b="1" dirty="0">
                <a:solidFill>
                  <a:srgbClr val="0E5393"/>
                </a:solidFill>
                <a:latin typeface="Calibri"/>
                <a:cs typeface="Calibri"/>
              </a:rPr>
              <a:t>Doktoralı</a:t>
            </a:r>
            <a:r>
              <a:rPr sz="2700" b="1" spc="-15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b="1" spc="-10" dirty="0">
                <a:solidFill>
                  <a:srgbClr val="0E5393"/>
                </a:solidFill>
                <a:latin typeface="Calibri"/>
                <a:cs typeface="Calibri"/>
              </a:rPr>
              <a:t>Araştırmacı</a:t>
            </a:r>
            <a:endParaRPr sz="2700">
              <a:latin typeface="Calibri"/>
              <a:cs typeface="Calibri"/>
            </a:endParaRPr>
          </a:p>
          <a:p>
            <a:pPr marL="440690" indent="-427990">
              <a:lnSpc>
                <a:spcPct val="100000"/>
              </a:lnSpc>
              <a:spcBef>
                <a:spcPts val="900"/>
              </a:spcBef>
              <a:buClr>
                <a:srgbClr val="943735"/>
              </a:buClr>
              <a:buFont typeface="Arial MT"/>
              <a:buChar char="•"/>
              <a:tabLst>
                <a:tab pos="440690" algn="l"/>
              </a:tabLst>
            </a:pPr>
            <a:r>
              <a:rPr sz="2700" dirty="0">
                <a:solidFill>
                  <a:srgbClr val="0E5393"/>
                </a:solidFill>
                <a:latin typeface="Calibri"/>
                <a:cs typeface="Calibri"/>
              </a:rPr>
              <a:t>«Son</a:t>
            </a:r>
            <a:r>
              <a:rPr sz="2700" spc="-5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0E5393"/>
                </a:solidFill>
                <a:latin typeface="Calibri"/>
                <a:cs typeface="Calibri"/>
              </a:rPr>
              <a:t>3</a:t>
            </a:r>
            <a:r>
              <a:rPr sz="2700" spc="-4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0E5393"/>
                </a:solidFill>
                <a:latin typeface="Calibri"/>
                <a:cs typeface="Calibri"/>
              </a:rPr>
              <a:t>yıl</a:t>
            </a:r>
            <a:r>
              <a:rPr sz="2700" spc="-3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0E5393"/>
                </a:solidFill>
                <a:latin typeface="Calibri"/>
                <a:cs typeface="Calibri"/>
              </a:rPr>
              <a:t>içerisinde</a:t>
            </a:r>
            <a:r>
              <a:rPr sz="2700" spc="-7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0E5393"/>
                </a:solidFill>
                <a:latin typeface="Calibri"/>
                <a:cs typeface="Calibri"/>
              </a:rPr>
              <a:t>12</a:t>
            </a:r>
            <a:r>
              <a:rPr sz="2700" spc="-6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0E5393"/>
                </a:solidFill>
                <a:latin typeface="Calibri"/>
                <a:cs typeface="Calibri"/>
              </a:rPr>
              <a:t>aydan</a:t>
            </a:r>
            <a:r>
              <a:rPr sz="2700" spc="-6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0E5393"/>
                </a:solidFill>
                <a:latin typeface="Calibri"/>
                <a:cs typeface="Calibri"/>
              </a:rPr>
              <a:t>fazla</a:t>
            </a:r>
            <a:r>
              <a:rPr sz="2700" spc="-7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0E5393"/>
                </a:solidFill>
                <a:latin typeface="Calibri"/>
                <a:cs typeface="Calibri"/>
              </a:rPr>
              <a:t>gideceği</a:t>
            </a:r>
            <a:r>
              <a:rPr sz="2700" spc="-5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0E5393"/>
                </a:solidFill>
                <a:latin typeface="Calibri"/>
                <a:cs typeface="Calibri"/>
              </a:rPr>
              <a:t>ülkede</a:t>
            </a:r>
            <a:r>
              <a:rPr sz="2700" spc="-6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0E5393"/>
                </a:solidFill>
                <a:latin typeface="Calibri"/>
                <a:cs typeface="Calibri"/>
              </a:rPr>
              <a:t>bulunmamış</a:t>
            </a:r>
            <a:r>
              <a:rPr sz="2700" spc="-6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0E5393"/>
                </a:solidFill>
                <a:latin typeface="Calibri"/>
                <a:cs typeface="Calibri"/>
              </a:rPr>
              <a:t>olma»</a:t>
            </a:r>
            <a:r>
              <a:rPr sz="2700" spc="-5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0E5393"/>
                </a:solidFill>
                <a:latin typeface="Calibri"/>
                <a:cs typeface="Calibri"/>
              </a:rPr>
              <a:t>koşulunu</a:t>
            </a:r>
            <a:r>
              <a:rPr sz="2700" spc="-5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0E5393"/>
                </a:solidFill>
                <a:latin typeface="Calibri"/>
                <a:cs typeface="Calibri"/>
              </a:rPr>
              <a:t>sağlamalı</a:t>
            </a:r>
            <a:endParaRPr sz="2700">
              <a:latin typeface="Calibri"/>
              <a:cs typeface="Calibri"/>
            </a:endParaRPr>
          </a:p>
          <a:p>
            <a:pPr marL="440690" indent="-427990">
              <a:lnSpc>
                <a:spcPct val="100000"/>
              </a:lnSpc>
              <a:spcBef>
                <a:spcPts val="900"/>
              </a:spcBef>
              <a:buClr>
                <a:srgbClr val="943735"/>
              </a:buClr>
              <a:buFont typeface="Arial MT"/>
              <a:buChar char="•"/>
              <a:tabLst>
                <a:tab pos="440690" algn="l"/>
              </a:tabLst>
            </a:pPr>
            <a:r>
              <a:rPr sz="2700" dirty="0">
                <a:solidFill>
                  <a:srgbClr val="0E5393"/>
                </a:solidFill>
                <a:latin typeface="Calibri"/>
                <a:cs typeface="Calibri"/>
              </a:rPr>
              <a:t>AB</a:t>
            </a:r>
            <a:r>
              <a:rPr sz="2700" spc="-4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0E5393"/>
                </a:solidFill>
                <a:latin typeface="Calibri"/>
                <a:cs typeface="Calibri"/>
              </a:rPr>
              <a:t>Üye</a:t>
            </a:r>
            <a:r>
              <a:rPr sz="2700" spc="-4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0E5393"/>
                </a:solidFill>
                <a:latin typeface="Calibri"/>
                <a:cs typeface="Calibri"/>
              </a:rPr>
              <a:t>/</a:t>
            </a:r>
            <a:r>
              <a:rPr sz="2700" spc="-5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0E5393"/>
                </a:solidFill>
                <a:latin typeface="Calibri"/>
                <a:cs typeface="Calibri"/>
              </a:rPr>
              <a:t>Asosiye</a:t>
            </a:r>
            <a:r>
              <a:rPr sz="2700" spc="-6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0E5393"/>
                </a:solidFill>
                <a:latin typeface="Calibri"/>
                <a:cs typeface="Calibri"/>
              </a:rPr>
              <a:t>Ülke</a:t>
            </a:r>
            <a:r>
              <a:rPr sz="2700" spc="-4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0E5393"/>
                </a:solidFill>
                <a:latin typeface="Calibri"/>
                <a:cs typeface="Calibri"/>
              </a:rPr>
              <a:t>vatandaşı</a:t>
            </a:r>
            <a:r>
              <a:rPr sz="2700" spc="-7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0E5393"/>
                </a:solidFill>
                <a:latin typeface="Calibri"/>
                <a:cs typeface="Calibri"/>
              </a:rPr>
              <a:t>ya</a:t>
            </a:r>
            <a:r>
              <a:rPr sz="2700" spc="-4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0E5393"/>
                </a:solidFill>
                <a:latin typeface="Calibri"/>
                <a:cs typeface="Calibri"/>
              </a:rPr>
              <a:t>da</a:t>
            </a:r>
            <a:r>
              <a:rPr sz="2700" spc="-5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0E5393"/>
                </a:solidFill>
                <a:latin typeface="Calibri"/>
                <a:cs typeface="Calibri"/>
              </a:rPr>
              <a:t>5</a:t>
            </a:r>
            <a:r>
              <a:rPr sz="2700" spc="-5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0E5393"/>
                </a:solidFill>
                <a:latin typeface="Calibri"/>
                <a:cs typeface="Calibri"/>
              </a:rPr>
              <a:t>yıldan</a:t>
            </a:r>
            <a:r>
              <a:rPr sz="2700" spc="-6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0E5393"/>
                </a:solidFill>
                <a:latin typeface="Calibri"/>
                <a:cs typeface="Calibri"/>
              </a:rPr>
              <a:t>fazla</a:t>
            </a:r>
            <a:r>
              <a:rPr sz="2700" spc="-7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0E5393"/>
                </a:solidFill>
                <a:latin typeface="Calibri"/>
                <a:cs typeface="Calibri"/>
              </a:rPr>
              <a:t>bu</a:t>
            </a:r>
            <a:r>
              <a:rPr sz="2700" spc="-5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0E5393"/>
                </a:solidFill>
                <a:latin typeface="Calibri"/>
                <a:cs typeface="Calibri"/>
              </a:rPr>
              <a:t>ülkelerde</a:t>
            </a:r>
            <a:r>
              <a:rPr sz="2700" spc="-7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0E5393"/>
                </a:solidFill>
                <a:latin typeface="Calibri"/>
                <a:cs typeface="Calibri"/>
              </a:rPr>
              <a:t>kalmış</a:t>
            </a:r>
            <a:endParaRPr sz="27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4565376" y="7182231"/>
            <a:ext cx="3619500" cy="2847340"/>
            <a:chOff x="14565376" y="7182231"/>
            <a:chExt cx="3619500" cy="2847340"/>
          </a:xfrm>
        </p:grpSpPr>
        <p:sp>
          <p:nvSpPr>
            <p:cNvPr id="20" name="object 20"/>
            <p:cNvSpPr/>
            <p:nvPr/>
          </p:nvSpPr>
          <p:spPr>
            <a:xfrm>
              <a:off x="15517876" y="7194931"/>
              <a:ext cx="2464435" cy="1470025"/>
            </a:xfrm>
            <a:custGeom>
              <a:avLst/>
              <a:gdLst/>
              <a:ahLst/>
              <a:cxnLst/>
              <a:rect l="l" t="t" r="r" b="b"/>
              <a:pathLst>
                <a:path w="2464434" h="1470025">
                  <a:moveTo>
                    <a:pt x="142747" y="0"/>
                  </a:moveTo>
                  <a:lnTo>
                    <a:pt x="0" y="1191895"/>
                  </a:lnTo>
                  <a:lnTo>
                    <a:pt x="2321559" y="1469771"/>
                  </a:lnTo>
                  <a:lnTo>
                    <a:pt x="2464307" y="278003"/>
                  </a:lnTo>
                  <a:lnTo>
                    <a:pt x="142747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5517876" y="7194931"/>
              <a:ext cx="2464435" cy="1470025"/>
            </a:xfrm>
            <a:custGeom>
              <a:avLst/>
              <a:gdLst/>
              <a:ahLst/>
              <a:cxnLst/>
              <a:rect l="l" t="t" r="r" b="b"/>
              <a:pathLst>
                <a:path w="2464434" h="1470025">
                  <a:moveTo>
                    <a:pt x="142747" y="0"/>
                  </a:moveTo>
                  <a:lnTo>
                    <a:pt x="2464307" y="278003"/>
                  </a:lnTo>
                  <a:lnTo>
                    <a:pt x="2321559" y="1469771"/>
                  </a:lnTo>
                  <a:lnTo>
                    <a:pt x="0" y="1191895"/>
                  </a:lnTo>
                  <a:lnTo>
                    <a:pt x="142747" y="0"/>
                  </a:lnTo>
                  <a:close/>
                </a:path>
              </a:pathLst>
            </a:custGeom>
            <a:ln w="25400">
              <a:solidFill>
                <a:srgbClr val="6224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781399" y="7485634"/>
              <a:ext cx="755015" cy="25882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067405" y="7392289"/>
              <a:ext cx="650494" cy="28828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5846171" y="7807833"/>
              <a:ext cx="866140" cy="509905"/>
            </a:xfrm>
            <a:custGeom>
              <a:avLst/>
              <a:gdLst/>
              <a:ahLst/>
              <a:cxnLst/>
              <a:rect l="l" t="t" r="r" b="b"/>
              <a:pathLst>
                <a:path w="866140" h="509904">
                  <a:moveTo>
                    <a:pt x="143421" y="382778"/>
                  </a:moveTo>
                  <a:lnTo>
                    <a:pt x="143357" y="380746"/>
                  </a:lnTo>
                  <a:lnTo>
                    <a:pt x="143154" y="378968"/>
                  </a:lnTo>
                  <a:lnTo>
                    <a:pt x="143040" y="377825"/>
                  </a:lnTo>
                  <a:lnTo>
                    <a:pt x="143002" y="377444"/>
                  </a:lnTo>
                  <a:lnTo>
                    <a:pt x="141478" y="372618"/>
                  </a:lnTo>
                  <a:lnTo>
                    <a:pt x="140487" y="369316"/>
                  </a:lnTo>
                  <a:lnTo>
                    <a:pt x="140411" y="369062"/>
                  </a:lnTo>
                  <a:lnTo>
                    <a:pt x="140335" y="368808"/>
                  </a:lnTo>
                  <a:lnTo>
                    <a:pt x="140081" y="367919"/>
                  </a:lnTo>
                  <a:lnTo>
                    <a:pt x="106362" y="344766"/>
                  </a:lnTo>
                  <a:lnTo>
                    <a:pt x="106362" y="382778"/>
                  </a:lnTo>
                  <a:lnTo>
                    <a:pt x="106045" y="385318"/>
                  </a:lnTo>
                  <a:lnTo>
                    <a:pt x="105930" y="386080"/>
                  </a:lnTo>
                  <a:lnTo>
                    <a:pt x="105816" y="386842"/>
                  </a:lnTo>
                  <a:lnTo>
                    <a:pt x="105765" y="387223"/>
                  </a:lnTo>
                  <a:lnTo>
                    <a:pt x="95123" y="398145"/>
                  </a:lnTo>
                  <a:lnTo>
                    <a:pt x="91567" y="399542"/>
                  </a:lnTo>
                  <a:lnTo>
                    <a:pt x="87122" y="400431"/>
                  </a:lnTo>
                  <a:lnTo>
                    <a:pt x="81661" y="400812"/>
                  </a:lnTo>
                  <a:lnTo>
                    <a:pt x="76200" y="401320"/>
                  </a:lnTo>
                  <a:lnTo>
                    <a:pt x="69596" y="400939"/>
                  </a:lnTo>
                  <a:lnTo>
                    <a:pt x="49276" y="398526"/>
                  </a:lnTo>
                  <a:lnTo>
                    <a:pt x="51015" y="394462"/>
                  </a:lnTo>
                  <a:lnTo>
                    <a:pt x="51117" y="394208"/>
                  </a:lnTo>
                  <a:lnTo>
                    <a:pt x="53340" y="389890"/>
                  </a:lnTo>
                  <a:lnTo>
                    <a:pt x="56007" y="386080"/>
                  </a:lnTo>
                  <a:lnTo>
                    <a:pt x="58547" y="382270"/>
                  </a:lnTo>
                  <a:lnTo>
                    <a:pt x="61595" y="378968"/>
                  </a:lnTo>
                  <a:lnTo>
                    <a:pt x="64897" y="376428"/>
                  </a:lnTo>
                  <a:lnTo>
                    <a:pt x="68199" y="373761"/>
                  </a:lnTo>
                  <a:lnTo>
                    <a:pt x="71640" y="371856"/>
                  </a:lnTo>
                  <a:lnTo>
                    <a:pt x="71475" y="371856"/>
                  </a:lnTo>
                  <a:lnTo>
                    <a:pt x="75946" y="370459"/>
                  </a:lnTo>
                  <a:lnTo>
                    <a:pt x="80137" y="369062"/>
                  </a:lnTo>
                  <a:lnTo>
                    <a:pt x="84582" y="368808"/>
                  </a:lnTo>
                  <a:lnTo>
                    <a:pt x="89535" y="369316"/>
                  </a:lnTo>
                  <a:lnTo>
                    <a:pt x="95377" y="370078"/>
                  </a:lnTo>
                  <a:lnTo>
                    <a:pt x="99822" y="371856"/>
                  </a:lnTo>
                  <a:lnTo>
                    <a:pt x="102616" y="374904"/>
                  </a:lnTo>
                  <a:lnTo>
                    <a:pt x="105410" y="377825"/>
                  </a:lnTo>
                  <a:lnTo>
                    <a:pt x="106337" y="380746"/>
                  </a:lnTo>
                  <a:lnTo>
                    <a:pt x="106362" y="382778"/>
                  </a:lnTo>
                  <a:lnTo>
                    <a:pt x="106362" y="344766"/>
                  </a:lnTo>
                  <a:lnTo>
                    <a:pt x="105537" y="344551"/>
                  </a:lnTo>
                  <a:lnTo>
                    <a:pt x="106006" y="344551"/>
                  </a:lnTo>
                  <a:lnTo>
                    <a:pt x="96405" y="343319"/>
                  </a:lnTo>
                  <a:lnTo>
                    <a:pt x="88760" y="342684"/>
                  </a:lnTo>
                  <a:lnTo>
                    <a:pt x="81267" y="342684"/>
                  </a:lnTo>
                  <a:lnTo>
                    <a:pt x="38544" y="358394"/>
                  </a:lnTo>
                  <a:lnTo>
                    <a:pt x="10680" y="396240"/>
                  </a:lnTo>
                  <a:lnTo>
                    <a:pt x="0" y="440944"/>
                  </a:lnTo>
                  <a:lnTo>
                    <a:pt x="254" y="448437"/>
                  </a:lnTo>
                  <a:lnTo>
                    <a:pt x="34163" y="485648"/>
                  </a:lnTo>
                  <a:lnTo>
                    <a:pt x="58547" y="489585"/>
                  </a:lnTo>
                  <a:lnTo>
                    <a:pt x="59296" y="489585"/>
                  </a:lnTo>
                  <a:lnTo>
                    <a:pt x="63119" y="489839"/>
                  </a:lnTo>
                  <a:lnTo>
                    <a:pt x="74295" y="489839"/>
                  </a:lnTo>
                  <a:lnTo>
                    <a:pt x="79375" y="489585"/>
                  </a:lnTo>
                  <a:lnTo>
                    <a:pt x="83820" y="489204"/>
                  </a:lnTo>
                  <a:lnTo>
                    <a:pt x="87249" y="488823"/>
                  </a:lnTo>
                  <a:lnTo>
                    <a:pt x="87604" y="488823"/>
                  </a:lnTo>
                  <a:lnTo>
                    <a:pt x="105918" y="480568"/>
                  </a:lnTo>
                  <a:lnTo>
                    <a:pt x="107061" y="478790"/>
                  </a:lnTo>
                  <a:lnTo>
                    <a:pt x="107950" y="476885"/>
                  </a:lnTo>
                  <a:lnTo>
                    <a:pt x="108712" y="474853"/>
                  </a:lnTo>
                  <a:lnTo>
                    <a:pt x="109601" y="472821"/>
                  </a:lnTo>
                  <a:lnTo>
                    <a:pt x="110236" y="470662"/>
                  </a:lnTo>
                  <a:lnTo>
                    <a:pt x="110744" y="468630"/>
                  </a:lnTo>
                  <a:lnTo>
                    <a:pt x="111379" y="466471"/>
                  </a:lnTo>
                  <a:lnTo>
                    <a:pt x="111760" y="464566"/>
                  </a:lnTo>
                  <a:lnTo>
                    <a:pt x="111887" y="462915"/>
                  </a:lnTo>
                  <a:lnTo>
                    <a:pt x="111925" y="462661"/>
                  </a:lnTo>
                  <a:lnTo>
                    <a:pt x="112014" y="460248"/>
                  </a:lnTo>
                  <a:lnTo>
                    <a:pt x="111582" y="459613"/>
                  </a:lnTo>
                  <a:lnTo>
                    <a:pt x="111125" y="458724"/>
                  </a:lnTo>
                  <a:lnTo>
                    <a:pt x="110363" y="458343"/>
                  </a:lnTo>
                  <a:lnTo>
                    <a:pt x="106045" y="458343"/>
                  </a:lnTo>
                  <a:lnTo>
                    <a:pt x="100711" y="459613"/>
                  </a:lnTo>
                  <a:lnTo>
                    <a:pt x="97409" y="460248"/>
                  </a:lnTo>
                  <a:lnTo>
                    <a:pt x="88468" y="461645"/>
                  </a:lnTo>
                  <a:lnTo>
                    <a:pt x="88138" y="461645"/>
                  </a:lnTo>
                  <a:lnTo>
                    <a:pt x="84709" y="462026"/>
                  </a:lnTo>
                  <a:lnTo>
                    <a:pt x="79375" y="462407"/>
                  </a:lnTo>
                  <a:lnTo>
                    <a:pt x="74041" y="462661"/>
                  </a:lnTo>
                  <a:lnTo>
                    <a:pt x="68199" y="462407"/>
                  </a:lnTo>
                  <a:lnTo>
                    <a:pt x="37465" y="442468"/>
                  </a:lnTo>
                  <a:lnTo>
                    <a:pt x="38354" y="434467"/>
                  </a:lnTo>
                  <a:lnTo>
                    <a:pt x="38608" y="432562"/>
                  </a:lnTo>
                  <a:lnTo>
                    <a:pt x="38938" y="430784"/>
                  </a:lnTo>
                  <a:lnTo>
                    <a:pt x="39497" y="428371"/>
                  </a:lnTo>
                  <a:lnTo>
                    <a:pt x="39852" y="426212"/>
                  </a:lnTo>
                  <a:lnTo>
                    <a:pt x="40881" y="422656"/>
                  </a:lnTo>
                  <a:lnTo>
                    <a:pt x="40982" y="422300"/>
                  </a:lnTo>
                  <a:lnTo>
                    <a:pt x="41109" y="421894"/>
                  </a:lnTo>
                  <a:lnTo>
                    <a:pt x="42278" y="421894"/>
                  </a:lnTo>
                  <a:lnTo>
                    <a:pt x="65163" y="424370"/>
                  </a:lnTo>
                  <a:lnTo>
                    <a:pt x="75971" y="424992"/>
                  </a:lnTo>
                  <a:lnTo>
                    <a:pt x="83972" y="424992"/>
                  </a:lnTo>
                  <a:lnTo>
                    <a:pt x="92329" y="424561"/>
                  </a:lnTo>
                  <a:lnTo>
                    <a:pt x="99987" y="423659"/>
                  </a:lnTo>
                  <a:lnTo>
                    <a:pt x="107010" y="422300"/>
                  </a:lnTo>
                  <a:lnTo>
                    <a:pt x="108394" y="421894"/>
                  </a:lnTo>
                  <a:lnTo>
                    <a:pt x="113372" y="420471"/>
                  </a:lnTo>
                  <a:lnTo>
                    <a:pt x="119126" y="418211"/>
                  </a:lnTo>
                  <a:lnTo>
                    <a:pt x="126365" y="414909"/>
                  </a:lnTo>
                  <a:lnTo>
                    <a:pt x="131953" y="410718"/>
                  </a:lnTo>
                  <a:lnTo>
                    <a:pt x="135661" y="405511"/>
                  </a:lnTo>
                  <a:lnTo>
                    <a:pt x="138823" y="401320"/>
                  </a:lnTo>
                  <a:lnTo>
                    <a:pt x="139700" y="400177"/>
                  </a:lnTo>
                  <a:lnTo>
                    <a:pt x="141795" y="394462"/>
                  </a:lnTo>
                  <a:lnTo>
                    <a:pt x="141884" y="394208"/>
                  </a:lnTo>
                  <a:lnTo>
                    <a:pt x="141935" y="394081"/>
                  </a:lnTo>
                  <a:lnTo>
                    <a:pt x="142049" y="393446"/>
                  </a:lnTo>
                  <a:lnTo>
                    <a:pt x="142722" y="387985"/>
                  </a:lnTo>
                  <a:lnTo>
                    <a:pt x="143421" y="382778"/>
                  </a:lnTo>
                  <a:close/>
                </a:path>
                <a:path w="866140" h="509904">
                  <a:moveTo>
                    <a:pt x="295922" y="402336"/>
                  </a:moveTo>
                  <a:lnTo>
                    <a:pt x="295833" y="393446"/>
                  </a:lnTo>
                  <a:lnTo>
                    <a:pt x="294944" y="387985"/>
                  </a:lnTo>
                  <a:lnTo>
                    <a:pt x="294817" y="387223"/>
                  </a:lnTo>
                  <a:lnTo>
                    <a:pt x="294754" y="386842"/>
                  </a:lnTo>
                  <a:lnTo>
                    <a:pt x="263144" y="363347"/>
                  </a:lnTo>
                  <a:lnTo>
                    <a:pt x="257429" y="362585"/>
                  </a:lnTo>
                  <a:lnTo>
                    <a:pt x="251841" y="362839"/>
                  </a:lnTo>
                  <a:lnTo>
                    <a:pt x="246380" y="364109"/>
                  </a:lnTo>
                  <a:lnTo>
                    <a:pt x="240919" y="365252"/>
                  </a:lnTo>
                  <a:lnTo>
                    <a:pt x="235712" y="367030"/>
                  </a:lnTo>
                  <a:lnTo>
                    <a:pt x="225513" y="371856"/>
                  </a:lnTo>
                  <a:lnTo>
                    <a:pt x="225666" y="371856"/>
                  </a:lnTo>
                  <a:lnTo>
                    <a:pt x="221742" y="374396"/>
                  </a:lnTo>
                  <a:lnTo>
                    <a:pt x="217805" y="377571"/>
                  </a:lnTo>
                  <a:lnTo>
                    <a:pt x="213995" y="380746"/>
                  </a:lnTo>
                  <a:lnTo>
                    <a:pt x="210820" y="383921"/>
                  </a:lnTo>
                  <a:lnTo>
                    <a:pt x="208280" y="387223"/>
                  </a:lnTo>
                  <a:lnTo>
                    <a:pt x="215138" y="366014"/>
                  </a:lnTo>
                  <a:lnTo>
                    <a:pt x="215417" y="365252"/>
                  </a:lnTo>
                  <a:lnTo>
                    <a:pt x="215341" y="363601"/>
                  </a:lnTo>
                  <a:lnTo>
                    <a:pt x="215087" y="362839"/>
                  </a:lnTo>
                  <a:lnTo>
                    <a:pt x="215011" y="362585"/>
                  </a:lnTo>
                  <a:lnTo>
                    <a:pt x="208915" y="359791"/>
                  </a:lnTo>
                  <a:lnTo>
                    <a:pt x="207010" y="359283"/>
                  </a:lnTo>
                  <a:lnTo>
                    <a:pt x="204597" y="358902"/>
                  </a:lnTo>
                  <a:lnTo>
                    <a:pt x="198628" y="358140"/>
                  </a:lnTo>
                  <a:lnTo>
                    <a:pt x="197281" y="358013"/>
                  </a:lnTo>
                  <a:lnTo>
                    <a:pt x="189992" y="358013"/>
                  </a:lnTo>
                  <a:lnTo>
                    <a:pt x="188595" y="358394"/>
                  </a:lnTo>
                  <a:lnTo>
                    <a:pt x="187198" y="358648"/>
                  </a:lnTo>
                  <a:lnTo>
                    <a:pt x="186182" y="359156"/>
                  </a:lnTo>
                  <a:lnTo>
                    <a:pt x="184658" y="360426"/>
                  </a:lnTo>
                  <a:lnTo>
                    <a:pt x="184150" y="361188"/>
                  </a:lnTo>
                  <a:lnTo>
                    <a:pt x="183959" y="361950"/>
                  </a:lnTo>
                  <a:lnTo>
                    <a:pt x="183896" y="362204"/>
                  </a:lnTo>
                  <a:lnTo>
                    <a:pt x="141605" y="490982"/>
                  </a:lnTo>
                  <a:lnTo>
                    <a:pt x="141224" y="491998"/>
                  </a:lnTo>
                  <a:lnTo>
                    <a:pt x="141224" y="492887"/>
                  </a:lnTo>
                  <a:lnTo>
                    <a:pt x="141605" y="493649"/>
                  </a:lnTo>
                  <a:lnTo>
                    <a:pt x="141859" y="494411"/>
                  </a:lnTo>
                  <a:lnTo>
                    <a:pt x="142621" y="495173"/>
                  </a:lnTo>
                  <a:lnTo>
                    <a:pt x="145161" y="496443"/>
                  </a:lnTo>
                  <a:lnTo>
                    <a:pt x="147294" y="497205"/>
                  </a:lnTo>
                  <a:lnTo>
                    <a:pt x="147510" y="497205"/>
                  </a:lnTo>
                  <a:lnTo>
                    <a:pt x="151511" y="498094"/>
                  </a:lnTo>
                  <a:lnTo>
                    <a:pt x="154559" y="498602"/>
                  </a:lnTo>
                  <a:lnTo>
                    <a:pt x="161671" y="499364"/>
                  </a:lnTo>
                  <a:lnTo>
                    <a:pt x="164719" y="499618"/>
                  </a:lnTo>
                  <a:lnTo>
                    <a:pt x="171704" y="499618"/>
                  </a:lnTo>
                  <a:lnTo>
                    <a:pt x="173355" y="499364"/>
                  </a:lnTo>
                  <a:lnTo>
                    <a:pt x="174879" y="498983"/>
                  </a:lnTo>
                  <a:lnTo>
                    <a:pt x="176149" y="498475"/>
                  </a:lnTo>
                  <a:lnTo>
                    <a:pt x="176911" y="497840"/>
                  </a:lnTo>
                  <a:lnTo>
                    <a:pt x="177800" y="497205"/>
                  </a:lnTo>
                  <a:lnTo>
                    <a:pt x="178308" y="496443"/>
                  </a:lnTo>
                  <a:lnTo>
                    <a:pt x="178689" y="495427"/>
                  </a:lnTo>
                  <a:lnTo>
                    <a:pt x="197739" y="437134"/>
                  </a:lnTo>
                  <a:lnTo>
                    <a:pt x="199898" y="430784"/>
                  </a:lnTo>
                  <a:lnTo>
                    <a:pt x="223647" y="400939"/>
                  </a:lnTo>
                  <a:lnTo>
                    <a:pt x="241554" y="393446"/>
                  </a:lnTo>
                  <a:lnTo>
                    <a:pt x="248107" y="394081"/>
                  </a:lnTo>
                  <a:lnTo>
                    <a:pt x="247256" y="394081"/>
                  </a:lnTo>
                  <a:lnTo>
                    <a:pt x="249936" y="394462"/>
                  </a:lnTo>
                  <a:lnTo>
                    <a:pt x="252984" y="396240"/>
                  </a:lnTo>
                  <a:lnTo>
                    <a:pt x="256032" y="402336"/>
                  </a:lnTo>
                  <a:lnTo>
                    <a:pt x="256451" y="405511"/>
                  </a:lnTo>
                  <a:lnTo>
                    <a:pt x="256540" y="406146"/>
                  </a:lnTo>
                  <a:lnTo>
                    <a:pt x="227457" y="501269"/>
                  </a:lnTo>
                  <a:lnTo>
                    <a:pt x="227076" y="502285"/>
                  </a:lnTo>
                  <a:lnTo>
                    <a:pt x="227203" y="503174"/>
                  </a:lnTo>
                  <a:lnTo>
                    <a:pt x="233108" y="507492"/>
                  </a:lnTo>
                  <a:lnTo>
                    <a:pt x="233362" y="507492"/>
                  </a:lnTo>
                  <a:lnTo>
                    <a:pt x="237363" y="508381"/>
                  </a:lnTo>
                  <a:lnTo>
                    <a:pt x="240411" y="508889"/>
                  </a:lnTo>
                  <a:lnTo>
                    <a:pt x="247650" y="509651"/>
                  </a:lnTo>
                  <a:lnTo>
                    <a:pt x="250698" y="509905"/>
                  </a:lnTo>
                  <a:lnTo>
                    <a:pt x="257556" y="509905"/>
                  </a:lnTo>
                  <a:lnTo>
                    <a:pt x="258648" y="509651"/>
                  </a:lnTo>
                  <a:lnTo>
                    <a:pt x="258445" y="509651"/>
                  </a:lnTo>
                  <a:lnTo>
                    <a:pt x="260731" y="509270"/>
                  </a:lnTo>
                  <a:lnTo>
                    <a:pt x="262001" y="508762"/>
                  </a:lnTo>
                  <a:lnTo>
                    <a:pt x="262763" y="508127"/>
                  </a:lnTo>
                  <a:lnTo>
                    <a:pt x="263652" y="507492"/>
                  </a:lnTo>
                  <a:lnTo>
                    <a:pt x="291846" y="422656"/>
                  </a:lnTo>
                  <a:lnTo>
                    <a:pt x="293624" y="415798"/>
                  </a:lnTo>
                  <a:lnTo>
                    <a:pt x="294513" y="412496"/>
                  </a:lnTo>
                  <a:lnTo>
                    <a:pt x="295148" y="409067"/>
                  </a:lnTo>
                  <a:lnTo>
                    <a:pt x="295452" y="406146"/>
                  </a:lnTo>
                  <a:lnTo>
                    <a:pt x="295922" y="402336"/>
                  </a:lnTo>
                  <a:close/>
                </a:path>
                <a:path w="866140" h="509904">
                  <a:moveTo>
                    <a:pt x="350393" y="39370"/>
                  </a:moveTo>
                  <a:lnTo>
                    <a:pt x="350012" y="35560"/>
                  </a:lnTo>
                  <a:lnTo>
                    <a:pt x="349885" y="34290"/>
                  </a:lnTo>
                  <a:lnTo>
                    <a:pt x="348488" y="29210"/>
                  </a:lnTo>
                  <a:lnTo>
                    <a:pt x="319532" y="3810"/>
                  </a:lnTo>
                  <a:lnTo>
                    <a:pt x="313436" y="1778"/>
                  </a:lnTo>
                  <a:lnTo>
                    <a:pt x="313436" y="38100"/>
                  </a:lnTo>
                  <a:lnTo>
                    <a:pt x="312928" y="41910"/>
                  </a:lnTo>
                  <a:lnTo>
                    <a:pt x="312839" y="43180"/>
                  </a:lnTo>
                  <a:lnTo>
                    <a:pt x="312750" y="44450"/>
                  </a:lnTo>
                  <a:lnTo>
                    <a:pt x="312674" y="45720"/>
                  </a:lnTo>
                  <a:lnTo>
                    <a:pt x="311531" y="48260"/>
                  </a:lnTo>
                  <a:lnTo>
                    <a:pt x="308102" y="52070"/>
                  </a:lnTo>
                  <a:lnTo>
                    <a:pt x="305435" y="53340"/>
                  </a:lnTo>
                  <a:lnTo>
                    <a:pt x="302006" y="55880"/>
                  </a:lnTo>
                  <a:lnTo>
                    <a:pt x="298450" y="57150"/>
                  </a:lnTo>
                  <a:lnTo>
                    <a:pt x="294005" y="57150"/>
                  </a:lnTo>
                  <a:lnTo>
                    <a:pt x="283210" y="58420"/>
                  </a:lnTo>
                  <a:lnTo>
                    <a:pt x="276479" y="58420"/>
                  </a:lnTo>
                  <a:lnTo>
                    <a:pt x="268605" y="57150"/>
                  </a:lnTo>
                  <a:lnTo>
                    <a:pt x="256159" y="55880"/>
                  </a:lnTo>
                  <a:lnTo>
                    <a:pt x="258064" y="50800"/>
                  </a:lnTo>
                  <a:lnTo>
                    <a:pt x="260223" y="46990"/>
                  </a:lnTo>
                  <a:lnTo>
                    <a:pt x="262890" y="43180"/>
                  </a:lnTo>
                  <a:lnTo>
                    <a:pt x="265430" y="39370"/>
                  </a:lnTo>
                  <a:lnTo>
                    <a:pt x="291465" y="25400"/>
                  </a:lnTo>
                  <a:lnTo>
                    <a:pt x="296418" y="26670"/>
                  </a:lnTo>
                  <a:lnTo>
                    <a:pt x="302387" y="26670"/>
                  </a:lnTo>
                  <a:lnTo>
                    <a:pt x="306705" y="29210"/>
                  </a:lnTo>
                  <a:lnTo>
                    <a:pt x="309499" y="31750"/>
                  </a:lnTo>
                  <a:lnTo>
                    <a:pt x="312293" y="35560"/>
                  </a:lnTo>
                  <a:lnTo>
                    <a:pt x="313436" y="38100"/>
                  </a:lnTo>
                  <a:lnTo>
                    <a:pt x="313436" y="1778"/>
                  </a:lnTo>
                  <a:lnTo>
                    <a:pt x="311912" y="1270"/>
                  </a:lnTo>
                  <a:lnTo>
                    <a:pt x="303022" y="0"/>
                  </a:lnTo>
                  <a:lnTo>
                    <a:pt x="281292" y="0"/>
                  </a:lnTo>
                  <a:lnTo>
                    <a:pt x="274828" y="1270"/>
                  </a:lnTo>
                  <a:lnTo>
                    <a:pt x="266319" y="3810"/>
                  </a:lnTo>
                  <a:lnTo>
                    <a:pt x="258826" y="6350"/>
                  </a:lnTo>
                  <a:lnTo>
                    <a:pt x="251968" y="11430"/>
                  </a:lnTo>
                  <a:lnTo>
                    <a:pt x="245237" y="15240"/>
                  </a:lnTo>
                  <a:lnTo>
                    <a:pt x="239268" y="20320"/>
                  </a:lnTo>
                  <a:lnTo>
                    <a:pt x="234188" y="26670"/>
                  </a:lnTo>
                  <a:lnTo>
                    <a:pt x="228981" y="33020"/>
                  </a:lnTo>
                  <a:lnTo>
                    <a:pt x="224663" y="39370"/>
                  </a:lnTo>
                  <a:lnTo>
                    <a:pt x="220980" y="46990"/>
                  </a:lnTo>
                  <a:lnTo>
                    <a:pt x="217297" y="53340"/>
                  </a:lnTo>
                  <a:lnTo>
                    <a:pt x="206883" y="97790"/>
                  </a:lnTo>
                  <a:lnTo>
                    <a:pt x="207264" y="105410"/>
                  </a:lnTo>
                  <a:lnTo>
                    <a:pt x="208788" y="111760"/>
                  </a:lnTo>
                  <a:lnTo>
                    <a:pt x="210439" y="118110"/>
                  </a:lnTo>
                  <a:lnTo>
                    <a:pt x="213360" y="124460"/>
                  </a:lnTo>
                  <a:lnTo>
                    <a:pt x="217678" y="128270"/>
                  </a:lnTo>
                  <a:lnTo>
                    <a:pt x="221869" y="133350"/>
                  </a:lnTo>
                  <a:lnTo>
                    <a:pt x="227457" y="137160"/>
                  </a:lnTo>
                  <a:lnTo>
                    <a:pt x="241046" y="142240"/>
                  </a:lnTo>
                  <a:lnTo>
                    <a:pt x="249174" y="144780"/>
                  </a:lnTo>
                  <a:lnTo>
                    <a:pt x="258572" y="146050"/>
                  </a:lnTo>
                  <a:lnTo>
                    <a:pt x="264287" y="146050"/>
                  </a:lnTo>
                  <a:lnTo>
                    <a:pt x="270002" y="147320"/>
                  </a:lnTo>
                  <a:lnTo>
                    <a:pt x="286258" y="147320"/>
                  </a:lnTo>
                  <a:lnTo>
                    <a:pt x="290830" y="146050"/>
                  </a:lnTo>
                  <a:lnTo>
                    <a:pt x="295275" y="146050"/>
                  </a:lnTo>
                  <a:lnTo>
                    <a:pt x="299212" y="144780"/>
                  </a:lnTo>
                  <a:lnTo>
                    <a:pt x="302514" y="144780"/>
                  </a:lnTo>
                  <a:lnTo>
                    <a:pt x="305816" y="143510"/>
                  </a:lnTo>
                  <a:lnTo>
                    <a:pt x="308102" y="142240"/>
                  </a:lnTo>
                  <a:lnTo>
                    <a:pt x="309499" y="140970"/>
                  </a:lnTo>
                  <a:lnTo>
                    <a:pt x="310642" y="140970"/>
                  </a:lnTo>
                  <a:lnTo>
                    <a:pt x="311785" y="139700"/>
                  </a:lnTo>
                  <a:lnTo>
                    <a:pt x="312928" y="137160"/>
                  </a:lnTo>
                  <a:lnTo>
                    <a:pt x="313944" y="135890"/>
                  </a:lnTo>
                  <a:lnTo>
                    <a:pt x="314833" y="134620"/>
                  </a:lnTo>
                  <a:lnTo>
                    <a:pt x="315595" y="132080"/>
                  </a:lnTo>
                  <a:lnTo>
                    <a:pt x="316484" y="129540"/>
                  </a:lnTo>
                  <a:lnTo>
                    <a:pt x="317119" y="128270"/>
                  </a:lnTo>
                  <a:lnTo>
                    <a:pt x="317627" y="125730"/>
                  </a:lnTo>
                  <a:lnTo>
                    <a:pt x="318262" y="123190"/>
                  </a:lnTo>
                  <a:lnTo>
                    <a:pt x="318643" y="121920"/>
                  </a:lnTo>
                  <a:lnTo>
                    <a:pt x="318770" y="119380"/>
                  </a:lnTo>
                  <a:lnTo>
                    <a:pt x="318897" y="116840"/>
                  </a:lnTo>
                  <a:lnTo>
                    <a:pt x="318516" y="116840"/>
                  </a:lnTo>
                  <a:lnTo>
                    <a:pt x="318008" y="115570"/>
                  </a:lnTo>
                  <a:lnTo>
                    <a:pt x="312928" y="115570"/>
                  </a:lnTo>
                  <a:lnTo>
                    <a:pt x="307594" y="116840"/>
                  </a:lnTo>
                  <a:lnTo>
                    <a:pt x="304292" y="116840"/>
                  </a:lnTo>
                  <a:lnTo>
                    <a:pt x="300228" y="118110"/>
                  </a:lnTo>
                  <a:lnTo>
                    <a:pt x="296164" y="118110"/>
                  </a:lnTo>
                  <a:lnTo>
                    <a:pt x="291592" y="119380"/>
                  </a:lnTo>
                  <a:lnTo>
                    <a:pt x="268605" y="119380"/>
                  </a:lnTo>
                  <a:lnTo>
                    <a:pt x="244348" y="99060"/>
                  </a:lnTo>
                  <a:lnTo>
                    <a:pt x="245364" y="91440"/>
                  </a:lnTo>
                  <a:lnTo>
                    <a:pt x="245491" y="90170"/>
                  </a:lnTo>
                  <a:lnTo>
                    <a:pt x="245872" y="87630"/>
                  </a:lnTo>
                  <a:lnTo>
                    <a:pt x="246380" y="85090"/>
                  </a:lnTo>
                  <a:lnTo>
                    <a:pt x="246761" y="83820"/>
                  </a:lnTo>
                  <a:lnTo>
                    <a:pt x="248031" y="78740"/>
                  </a:lnTo>
                  <a:lnTo>
                    <a:pt x="261620" y="80010"/>
                  </a:lnTo>
                  <a:lnTo>
                    <a:pt x="281787" y="82550"/>
                  </a:lnTo>
                  <a:lnTo>
                    <a:pt x="290855" y="82550"/>
                  </a:lnTo>
                  <a:lnTo>
                    <a:pt x="299212" y="81280"/>
                  </a:lnTo>
                  <a:lnTo>
                    <a:pt x="306870" y="81280"/>
                  </a:lnTo>
                  <a:lnTo>
                    <a:pt x="313893" y="78740"/>
                  </a:lnTo>
                  <a:lnTo>
                    <a:pt x="320255" y="77470"/>
                  </a:lnTo>
                  <a:lnTo>
                    <a:pt x="326009" y="74930"/>
                  </a:lnTo>
                  <a:lnTo>
                    <a:pt x="333248" y="72390"/>
                  </a:lnTo>
                  <a:lnTo>
                    <a:pt x="338836" y="67310"/>
                  </a:lnTo>
                  <a:lnTo>
                    <a:pt x="342646" y="62230"/>
                  </a:lnTo>
                  <a:lnTo>
                    <a:pt x="345592" y="58420"/>
                  </a:lnTo>
                  <a:lnTo>
                    <a:pt x="346583" y="57150"/>
                  </a:lnTo>
                  <a:lnTo>
                    <a:pt x="348996" y="50800"/>
                  </a:lnTo>
                  <a:lnTo>
                    <a:pt x="349758" y="44450"/>
                  </a:lnTo>
                  <a:lnTo>
                    <a:pt x="350393" y="39370"/>
                  </a:lnTo>
                  <a:close/>
                </a:path>
                <a:path w="866140" h="509904">
                  <a:moveTo>
                    <a:pt x="503047" y="52070"/>
                  </a:moveTo>
                  <a:lnTo>
                    <a:pt x="502818" y="50800"/>
                  </a:lnTo>
                  <a:lnTo>
                    <a:pt x="501738" y="44450"/>
                  </a:lnTo>
                  <a:lnTo>
                    <a:pt x="501523" y="43180"/>
                  </a:lnTo>
                  <a:lnTo>
                    <a:pt x="470027" y="20320"/>
                  </a:lnTo>
                  <a:lnTo>
                    <a:pt x="458724" y="20320"/>
                  </a:lnTo>
                  <a:lnTo>
                    <a:pt x="420878" y="38100"/>
                  </a:lnTo>
                  <a:lnTo>
                    <a:pt x="417703" y="40640"/>
                  </a:lnTo>
                  <a:lnTo>
                    <a:pt x="415163" y="44450"/>
                  </a:lnTo>
                  <a:lnTo>
                    <a:pt x="422021" y="22860"/>
                  </a:lnTo>
                  <a:lnTo>
                    <a:pt x="422402" y="21590"/>
                  </a:lnTo>
                  <a:lnTo>
                    <a:pt x="421894" y="19050"/>
                  </a:lnTo>
                  <a:lnTo>
                    <a:pt x="420243" y="19050"/>
                  </a:lnTo>
                  <a:lnTo>
                    <a:pt x="419227" y="17780"/>
                  </a:lnTo>
                  <a:lnTo>
                    <a:pt x="417703" y="17780"/>
                  </a:lnTo>
                  <a:lnTo>
                    <a:pt x="415798" y="16510"/>
                  </a:lnTo>
                  <a:lnTo>
                    <a:pt x="411480" y="16510"/>
                  </a:lnTo>
                  <a:lnTo>
                    <a:pt x="405511" y="15240"/>
                  </a:lnTo>
                  <a:lnTo>
                    <a:pt x="394081" y="15240"/>
                  </a:lnTo>
                  <a:lnTo>
                    <a:pt x="393065" y="16510"/>
                  </a:lnTo>
                  <a:lnTo>
                    <a:pt x="392303" y="16510"/>
                  </a:lnTo>
                  <a:lnTo>
                    <a:pt x="391541" y="17780"/>
                  </a:lnTo>
                  <a:lnTo>
                    <a:pt x="391033" y="17780"/>
                  </a:lnTo>
                  <a:lnTo>
                    <a:pt x="390779" y="19050"/>
                  </a:lnTo>
                  <a:lnTo>
                    <a:pt x="348488" y="148590"/>
                  </a:lnTo>
                  <a:lnTo>
                    <a:pt x="348234" y="148590"/>
                  </a:lnTo>
                  <a:lnTo>
                    <a:pt x="348234" y="149860"/>
                  </a:lnTo>
                  <a:lnTo>
                    <a:pt x="348488" y="151130"/>
                  </a:lnTo>
                  <a:lnTo>
                    <a:pt x="348742" y="151130"/>
                  </a:lnTo>
                  <a:lnTo>
                    <a:pt x="349631" y="152400"/>
                  </a:lnTo>
                  <a:lnTo>
                    <a:pt x="352171" y="153670"/>
                  </a:lnTo>
                  <a:lnTo>
                    <a:pt x="353949" y="153670"/>
                  </a:lnTo>
                  <a:lnTo>
                    <a:pt x="358521" y="154940"/>
                  </a:lnTo>
                  <a:lnTo>
                    <a:pt x="361442" y="156210"/>
                  </a:lnTo>
                  <a:lnTo>
                    <a:pt x="383032" y="156210"/>
                  </a:lnTo>
                  <a:lnTo>
                    <a:pt x="383921" y="154940"/>
                  </a:lnTo>
                  <a:lnTo>
                    <a:pt x="384683" y="153670"/>
                  </a:lnTo>
                  <a:lnTo>
                    <a:pt x="385318" y="153670"/>
                  </a:lnTo>
                  <a:lnTo>
                    <a:pt x="385572" y="152400"/>
                  </a:lnTo>
                  <a:lnTo>
                    <a:pt x="404749" y="93980"/>
                  </a:lnTo>
                  <a:lnTo>
                    <a:pt x="406781" y="87630"/>
                  </a:lnTo>
                  <a:lnTo>
                    <a:pt x="434721" y="55880"/>
                  </a:lnTo>
                  <a:lnTo>
                    <a:pt x="439420" y="53340"/>
                  </a:lnTo>
                  <a:lnTo>
                    <a:pt x="443992" y="50800"/>
                  </a:lnTo>
                  <a:lnTo>
                    <a:pt x="452501" y="50800"/>
                  </a:lnTo>
                  <a:lnTo>
                    <a:pt x="456946" y="52070"/>
                  </a:lnTo>
                  <a:lnTo>
                    <a:pt x="459867" y="53340"/>
                  </a:lnTo>
                  <a:lnTo>
                    <a:pt x="461391" y="55880"/>
                  </a:lnTo>
                  <a:lnTo>
                    <a:pt x="462915" y="59690"/>
                  </a:lnTo>
                  <a:lnTo>
                    <a:pt x="463423" y="63500"/>
                  </a:lnTo>
                  <a:lnTo>
                    <a:pt x="462915" y="67310"/>
                  </a:lnTo>
                  <a:lnTo>
                    <a:pt x="462661" y="69850"/>
                  </a:lnTo>
                  <a:lnTo>
                    <a:pt x="462280" y="71120"/>
                  </a:lnTo>
                  <a:lnTo>
                    <a:pt x="461264" y="76200"/>
                  </a:lnTo>
                  <a:lnTo>
                    <a:pt x="460502" y="78740"/>
                  </a:lnTo>
                  <a:lnTo>
                    <a:pt x="434340" y="158750"/>
                  </a:lnTo>
                  <a:lnTo>
                    <a:pt x="434086" y="158750"/>
                  </a:lnTo>
                  <a:lnTo>
                    <a:pt x="434086" y="160020"/>
                  </a:lnTo>
                  <a:lnTo>
                    <a:pt x="434467" y="161290"/>
                  </a:lnTo>
                  <a:lnTo>
                    <a:pt x="434721" y="161290"/>
                  </a:lnTo>
                  <a:lnTo>
                    <a:pt x="435610" y="162560"/>
                  </a:lnTo>
                  <a:lnTo>
                    <a:pt x="436753" y="162560"/>
                  </a:lnTo>
                  <a:lnTo>
                    <a:pt x="438023" y="163830"/>
                  </a:lnTo>
                  <a:lnTo>
                    <a:pt x="439801" y="163830"/>
                  </a:lnTo>
                  <a:lnTo>
                    <a:pt x="444373" y="165100"/>
                  </a:lnTo>
                  <a:lnTo>
                    <a:pt x="447294" y="166370"/>
                  </a:lnTo>
                  <a:lnTo>
                    <a:pt x="468884" y="166370"/>
                  </a:lnTo>
                  <a:lnTo>
                    <a:pt x="469773" y="165100"/>
                  </a:lnTo>
                  <a:lnTo>
                    <a:pt x="470535" y="165100"/>
                  </a:lnTo>
                  <a:lnTo>
                    <a:pt x="471170" y="163830"/>
                  </a:lnTo>
                  <a:lnTo>
                    <a:pt x="471424" y="162560"/>
                  </a:lnTo>
                  <a:lnTo>
                    <a:pt x="497586" y="83820"/>
                  </a:lnTo>
                  <a:lnTo>
                    <a:pt x="498729" y="80010"/>
                  </a:lnTo>
                  <a:lnTo>
                    <a:pt x="499745" y="76200"/>
                  </a:lnTo>
                  <a:lnTo>
                    <a:pt x="500507" y="72390"/>
                  </a:lnTo>
                  <a:lnTo>
                    <a:pt x="501396" y="69850"/>
                  </a:lnTo>
                  <a:lnTo>
                    <a:pt x="502031" y="66040"/>
                  </a:lnTo>
                  <a:lnTo>
                    <a:pt x="502285" y="63500"/>
                  </a:lnTo>
                  <a:lnTo>
                    <a:pt x="502412" y="62230"/>
                  </a:lnTo>
                  <a:lnTo>
                    <a:pt x="503047" y="57150"/>
                  </a:lnTo>
                  <a:lnTo>
                    <a:pt x="503047" y="52070"/>
                  </a:lnTo>
                  <a:close/>
                </a:path>
                <a:path w="866140" h="509904">
                  <a:moveTo>
                    <a:pt x="740410" y="58547"/>
                  </a:moveTo>
                  <a:lnTo>
                    <a:pt x="740156" y="57785"/>
                  </a:lnTo>
                  <a:lnTo>
                    <a:pt x="739775" y="57023"/>
                  </a:lnTo>
                  <a:lnTo>
                    <a:pt x="739267" y="56515"/>
                  </a:lnTo>
                  <a:lnTo>
                    <a:pt x="739140" y="56388"/>
                  </a:lnTo>
                  <a:lnTo>
                    <a:pt x="737997" y="55753"/>
                  </a:lnTo>
                  <a:lnTo>
                    <a:pt x="736981" y="55245"/>
                  </a:lnTo>
                  <a:lnTo>
                    <a:pt x="735457" y="54610"/>
                  </a:lnTo>
                  <a:lnTo>
                    <a:pt x="733425" y="54229"/>
                  </a:lnTo>
                  <a:lnTo>
                    <a:pt x="731520" y="53721"/>
                  </a:lnTo>
                  <a:lnTo>
                    <a:pt x="729107" y="53340"/>
                  </a:lnTo>
                  <a:lnTo>
                    <a:pt x="720090" y="52197"/>
                  </a:lnTo>
                  <a:lnTo>
                    <a:pt x="715772" y="52070"/>
                  </a:lnTo>
                  <a:lnTo>
                    <a:pt x="712851" y="52705"/>
                  </a:lnTo>
                  <a:lnTo>
                    <a:pt x="710057" y="53213"/>
                  </a:lnTo>
                  <a:lnTo>
                    <a:pt x="708736" y="54229"/>
                  </a:lnTo>
                  <a:lnTo>
                    <a:pt x="708355" y="54610"/>
                  </a:lnTo>
                  <a:lnTo>
                    <a:pt x="707809" y="56388"/>
                  </a:lnTo>
                  <a:lnTo>
                    <a:pt x="703961" y="67945"/>
                  </a:lnTo>
                  <a:lnTo>
                    <a:pt x="700024" y="60833"/>
                  </a:lnTo>
                  <a:lnTo>
                    <a:pt x="695071" y="55245"/>
                  </a:lnTo>
                  <a:lnTo>
                    <a:pt x="690626" y="52146"/>
                  </a:lnTo>
                  <a:lnTo>
                    <a:pt x="690626" y="94742"/>
                  </a:lnTo>
                  <a:lnTo>
                    <a:pt x="684022" y="114173"/>
                  </a:lnTo>
                  <a:lnTo>
                    <a:pt x="681863" y="120777"/>
                  </a:lnTo>
                  <a:lnTo>
                    <a:pt x="679488" y="125730"/>
                  </a:lnTo>
                  <a:lnTo>
                    <a:pt x="678853" y="127000"/>
                  </a:lnTo>
                  <a:lnTo>
                    <a:pt x="675132" y="132461"/>
                  </a:lnTo>
                  <a:lnTo>
                    <a:pt x="671449" y="138049"/>
                  </a:lnTo>
                  <a:lnTo>
                    <a:pt x="648843" y="155956"/>
                  </a:lnTo>
                  <a:lnTo>
                    <a:pt x="644017" y="158115"/>
                  </a:lnTo>
                  <a:lnTo>
                    <a:pt x="623697" y="150114"/>
                  </a:lnTo>
                  <a:lnTo>
                    <a:pt x="622681" y="147828"/>
                  </a:lnTo>
                  <a:lnTo>
                    <a:pt x="622173" y="145415"/>
                  </a:lnTo>
                  <a:lnTo>
                    <a:pt x="622046" y="137160"/>
                  </a:lnTo>
                  <a:lnTo>
                    <a:pt x="622935" y="130175"/>
                  </a:lnTo>
                  <a:lnTo>
                    <a:pt x="636270" y="94361"/>
                  </a:lnTo>
                  <a:lnTo>
                    <a:pt x="638810" y="90170"/>
                  </a:lnTo>
                  <a:lnTo>
                    <a:pt x="654812" y="76962"/>
                  </a:lnTo>
                  <a:lnTo>
                    <a:pt x="658202" y="75438"/>
                  </a:lnTo>
                  <a:lnTo>
                    <a:pt x="657529" y="75438"/>
                  </a:lnTo>
                  <a:lnTo>
                    <a:pt x="662305" y="74803"/>
                  </a:lnTo>
                  <a:lnTo>
                    <a:pt x="672084" y="75946"/>
                  </a:lnTo>
                  <a:lnTo>
                    <a:pt x="676656" y="77851"/>
                  </a:lnTo>
                  <a:lnTo>
                    <a:pt x="684403" y="84328"/>
                  </a:lnTo>
                  <a:lnTo>
                    <a:pt x="687705" y="88900"/>
                  </a:lnTo>
                  <a:lnTo>
                    <a:pt x="690626" y="94742"/>
                  </a:lnTo>
                  <a:lnTo>
                    <a:pt x="690626" y="52146"/>
                  </a:lnTo>
                  <a:lnTo>
                    <a:pt x="683260" y="46990"/>
                  </a:lnTo>
                  <a:lnTo>
                    <a:pt x="676275" y="44450"/>
                  </a:lnTo>
                  <a:lnTo>
                    <a:pt x="659257" y="42418"/>
                  </a:lnTo>
                  <a:lnTo>
                    <a:pt x="651256" y="42926"/>
                  </a:lnTo>
                  <a:lnTo>
                    <a:pt x="612648" y="65532"/>
                  </a:lnTo>
                  <a:lnTo>
                    <a:pt x="608076" y="71882"/>
                  </a:lnTo>
                  <a:lnTo>
                    <a:pt x="603377" y="78105"/>
                  </a:lnTo>
                  <a:lnTo>
                    <a:pt x="587883" y="113030"/>
                  </a:lnTo>
                  <a:lnTo>
                    <a:pt x="582930" y="139700"/>
                  </a:lnTo>
                  <a:lnTo>
                    <a:pt x="582968" y="147828"/>
                  </a:lnTo>
                  <a:lnTo>
                    <a:pt x="583806" y="155956"/>
                  </a:lnTo>
                  <a:lnTo>
                    <a:pt x="583920" y="157099"/>
                  </a:lnTo>
                  <a:lnTo>
                    <a:pt x="584009" y="157988"/>
                  </a:lnTo>
                  <a:lnTo>
                    <a:pt x="584047" y="158369"/>
                  </a:lnTo>
                  <a:lnTo>
                    <a:pt x="584174" y="158877"/>
                  </a:lnTo>
                  <a:lnTo>
                    <a:pt x="585724" y="164084"/>
                  </a:lnTo>
                  <a:lnTo>
                    <a:pt x="590486" y="173609"/>
                  </a:lnTo>
                  <a:lnTo>
                    <a:pt x="590613" y="173863"/>
                  </a:lnTo>
                  <a:lnTo>
                    <a:pt x="590677" y="173990"/>
                  </a:lnTo>
                  <a:lnTo>
                    <a:pt x="590804" y="174244"/>
                  </a:lnTo>
                  <a:lnTo>
                    <a:pt x="594614" y="178435"/>
                  </a:lnTo>
                  <a:lnTo>
                    <a:pt x="599440" y="181864"/>
                  </a:lnTo>
                  <a:lnTo>
                    <a:pt x="604393" y="185166"/>
                  </a:lnTo>
                  <a:lnTo>
                    <a:pt x="610743" y="187325"/>
                  </a:lnTo>
                  <a:lnTo>
                    <a:pt x="619594" y="188468"/>
                  </a:lnTo>
                  <a:lnTo>
                    <a:pt x="619760" y="188468"/>
                  </a:lnTo>
                  <a:lnTo>
                    <a:pt x="624332" y="188976"/>
                  </a:lnTo>
                  <a:lnTo>
                    <a:pt x="630047" y="188722"/>
                  </a:lnTo>
                  <a:lnTo>
                    <a:pt x="635635" y="187452"/>
                  </a:lnTo>
                  <a:lnTo>
                    <a:pt x="639978" y="186563"/>
                  </a:lnTo>
                  <a:lnTo>
                    <a:pt x="640473" y="186563"/>
                  </a:lnTo>
                  <a:lnTo>
                    <a:pt x="646430" y="184531"/>
                  </a:lnTo>
                  <a:lnTo>
                    <a:pt x="651129" y="182118"/>
                  </a:lnTo>
                  <a:lnTo>
                    <a:pt x="655955" y="179832"/>
                  </a:lnTo>
                  <a:lnTo>
                    <a:pt x="660146" y="177165"/>
                  </a:lnTo>
                  <a:lnTo>
                    <a:pt x="663829" y="173990"/>
                  </a:lnTo>
                  <a:lnTo>
                    <a:pt x="667512" y="170942"/>
                  </a:lnTo>
                  <a:lnTo>
                    <a:pt x="670306" y="167894"/>
                  </a:lnTo>
                  <a:lnTo>
                    <a:pt x="672084" y="164846"/>
                  </a:lnTo>
                  <a:lnTo>
                    <a:pt x="665594" y="185166"/>
                  </a:lnTo>
                  <a:lnTo>
                    <a:pt x="665480" y="185547"/>
                  </a:lnTo>
                  <a:lnTo>
                    <a:pt x="665099" y="186563"/>
                  </a:lnTo>
                  <a:lnTo>
                    <a:pt x="665226" y="187833"/>
                  </a:lnTo>
                  <a:lnTo>
                    <a:pt x="665416" y="188468"/>
                  </a:lnTo>
                  <a:lnTo>
                    <a:pt x="665492" y="188722"/>
                  </a:lnTo>
                  <a:lnTo>
                    <a:pt x="665607" y="189103"/>
                  </a:lnTo>
                  <a:lnTo>
                    <a:pt x="666242" y="189738"/>
                  </a:lnTo>
                  <a:lnTo>
                    <a:pt x="667385" y="190373"/>
                  </a:lnTo>
                  <a:lnTo>
                    <a:pt x="668528" y="190881"/>
                  </a:lnTo>
                  <a:lnTo>
                    <a:pt x="670433" y="191516"/>
                  </a:lnTo>
                  <a:lnTo>
                    <a:pt x="670687" y="191516"/>
                  </a:lnTo>
                  <a:lnTo>
                    <a:pt x="671957" y="191770"/>
                  </a:lnTo>
                  <a:lnTo>
                    <a:pt x="673862" y="192278"/>
                  </a:lnTo>
                  <a:lnTo>
                    <a:pt x="676275" y="192659"/>
                  </a:lnTo>
                  <a:lnTo>
                    <a:pt x="685419" y="193802"/>
                  </a:lnTo>
                  <a:lnTo>
                    <a:pt x="689864" y="193802"/>
                  </a:lnTo>
                  <a:lnTo>
                    <a:pt x="692658" y="193294"/>
                  </a:lnTo>
                  <a:lnTo>
                    <a:pt x="695452" y="192659"/>
                  </a:lnTo>
                  <a:lnTo>
                    <a:pt x="697052" y="191516"/>
                  </a:lnTo>
                  <a:lnTo>
                    <a:pt x="697179" y="191516"/>
                  </a:lnTo>
                  <a:lnTo>
                    <a:pt x="705878" y="164846"/>
                  </a:lnTo>
                  <a:lnTo>
                    <a:pt x="707834" y="158877"/>
                  </a:lnTo>
                  <a:lnTo>
                    <a:pt x="735330" y="74803"/>
                  </a:lnTo>
                  <a:lnTo>
                    <a:pt x="737577" y="67945"/>
                  </a:lnTo>
                  <a:lnTo>
                    <a:pt x="739775" y="61214"/>
                  </a:lnTo>
                  <a:lnTo>
                    <a:pt x="740410" y="59436"/>
                  </a:lnTo>
                  <a:lnTo>
                    <a:pt x="740410" y="58547"/>
                  </a:lnTo>
                  <a:close/>
                </a:path>
                <a:path w="866140" h="509904">
                  <a:moveTo>
                    <a:pt x="865632" y="72898"/>
                  </a:moveTo>
                  <a:lnTo>
                    <a:pt x="865251" y="72136"/>
                  </a:lnTo>
                  <a:lnTo>
                    <a:pt x="865124" y="71882"/>
                  </a:lnTo>
                  <a:lnTo>
                    <a:pt x="864489" y="70866"/>
                  </a:lnTo>
                  <a:lnTo>
                    <a:pt x="863092" y="70231"/>
                  </a:lnTo>
                  <a:lnTo>
                    <a:pt x="779653" y="60198"/>
                  </a:lnTo>
                  <a:lnTo>
                    <a:pt x="778002" y="60198"/>
                  </a:lnTo>
                  <a:lnTo>
                    <a:pt x="777240" y="60452"/>
                  </a:lnTo>
                  <a:lnTo>
                    <a:pt x="776224" y="61214"/>
                  </a:lnTo>
                  <a:lnTo>
                    <a:pt x="775081" y="61976"/>
                  </a:lnTo>
                  <a:lnTo>
                    <a:pt x="774065" y="62992"/>
                  </a:lnTo>
                  <a:lnTo>
                    <a:pt x="773176" y="64262"/>
                  </a:lnTo>
                  <a:lnTo>
                    <a:pt x="772160" y="65532"/>
                  </a:lnTo>
                  <a:lnTo>
                    <a:pt x="768096" y="75438"/>
                  </a:lnTo>
                  <a:lnTo>
                    <a:pt x="767588" y="76962"/>
                  </a:lnTo>
                  <a:lnTo>
                    <a:pt x="767435" y="77851"/>
                  </a:lnTo>
                  <a:lnTo>
                    <a:pt x="767334" y="78486"/>
                  </a:lnTo>
                  <a:lnTo>
                    <a:pt x="766953" y="80010"/>
                  </a:lnTo>
                  <a:lnTo>
                    <a:pt x="766800" y="80772"/>
                  </a:lnTo>
                  <a:lnTo>
                    <a:pt x="766699" y="81280"/>
                  </a:lnTo>
                  <a:lnTo>
                    <a:pt x="766572" y="82169"/>
                  </a:lnTo>
                  <a:lnTo>
                    <a:pt x="815086" y="94742"/>
                  </a:lnTo>
                  <a:lnTo>
                    <a:pt x="742950" y="163449"/>
                  </a:lnTo>
                  <a:lnTo>
                    <a:pt x="739902" y="166243"/>
                  </a:lnTo>
                  <a:lnTo>
                    <a:pt x="737743" y="168656"/>
                  </a:lnTo>
                  <a:lnTo>
                    <a:pt x="736727" y="169672"/>
                  </a:lnTo>
                  <a:lnTo>
                    <a:pt x="735203" y="171704"/>
                  </a:lnTo>
                  <a:lnTo>
                    <a:pt x="734568" y="172720"/>
                  </a:lnTo>
                  <a:lnTo>
                    <a:pt x="734187" y="173609"/>
                  </a:lnTo>
                  <a:lnTo>
                    <a:pt x="733679" y="174625"/>
                  </a:lnTo>
                  <a:lnTo>
                    <a:pt x="733298" y="175641"/>
                  </a:lnTo>
                  <a:lnTo>
                    <a:pt x="732536" y="177165"/>
                  </a:lnTo>
                  <a:lnTo>
                    <a:pt x="732409" y="177419"/>
                  </a:lnTo>
                  <a:lnTo>
                    <a:pt x="731481" y="179832"/>
                  </a:lnTo>
                  <a:lnTo>
                    <a:pt x="731253" y="180594"/>
                  </a:lnTo>
                  <a:lnTo>
                    <a:pt x="731139" y="180975"/>
                  </a:lnTo>
                  <a:lnTo>
                    <a:pt x="730123" y="183769"/>
                  </a:lnTo>
                  <a:lnTo>
                    <a:pt x="729742" y="185166"/>
                  </a:lnTo>
                  <a:lnTo>
                    <a:pt x="728789" y="188468"/>
                  </a:lnTo>
                  <a:lnTo>
                    <a:pt x="728713" y="188722"/>
                  </a:lnTo>
                  <a:lnTo>
                    <a:pt x="728624" y="188976"/>
                  </a:lnTo>
                  <a:lnTo>
                    <a:pt x="728535" y="189357"/>
                  </a:lnTo>
                  <a:lnTo>
                    <a:pt x="728027" y="193802"/>
                  </a:lnTo>
                  <a:lnTo>
                    <a:pt x="728179" y="194818"/>
                  </a:lnTo>
                  <a:lnTo>
                    <a:pt x="728218" y="195072"/>
                  </a:lnTo>
                  <a:lnTo>
                    <a:pt x="729996" y="197612"/>
                  </a:lnTo>
                  <a:lnTo>
                    <a:pt x="731621" y="198501"/>
                  </a:lnTo>
                  <a:lnTo>
                    <a:pt x="733171" y="198501"/>
                  </a:lnTo>
                  <a:lnTo>
                    <a:pt x="821436" y="209169"/>
                  </a:lnTo>
                  <a:lnTo>
                    <a:pt x="826643" y="204597"/>
                  </a:lnTo>
                  <a:lnTo>
                    <a:pt x="827659" y="203327"/>
                  </a:lnTo>
                  <a:lnTo>
                    <a:pt x="832256" y="190881"/>
                  </a:lnTo>
                  <a:lnTo>
                    <a:pt x="832383" y="190373"/>
                  </a:lnTo>
                  <a:lnTo>
                    <a:pt x="832446" y="190119"/>
                  </a:lnTo>
                  <a:lnTo>
                    <a:pt x="832548" y="189738"/>
                  </a:lnTo>
                  <a:lnTo>
                    <a:pt x="832637" y="189357"/>
                  </a:lnTo>
                  <a:lnTo>
                    <a:pt x="832739" y="188976"/>
                  </a:lnTo>
                  <a:lnTo>
                    <a:pt x="832866" y="188468"/>
                  </a:lnTo>
                  <a:lnTo>
                    <a:pt x="832993" y="187325"/>
                  </a:lnTo>
                  <a:lnTo>
                    <a:pt x="833120" y="186563"/>
                  </a:lnTo>
                  <a:lnTo>
                    <a:pt x="833247" y="182753"/>
                  </a:lnTo>
                  <a:lnTo>
                    <a:pt x="832916" y="182118"/>
                  </a:lnTo>
                  <a:lnTo>
                    <a:pt x="832231" y="180594"/>
                  </a:lnTo>
                  <a:lnTo>
                    <a:pt x="831215" y="179959"/>
                  </a:lnTo>
                  <a:lnTo>
                    <a:pt x="829691" y="179832"/>
                  </a:lnTo>
                  <a:lnTo>
                    <a:pt x="779526" y="173863"/>
                  </a:lnTo>
                  <a:lnTo>
                    <a:pt x="850900" y="105156"/>
                  </a:lnTo>
                  <a:lnTo>
                    <a:pt x="853567" y="102743"/>
                  </a:lnTo>
                  <a:lnTo>
                    <a:pt x="855599" y="100711"/>
                  </a:lnTo>
                  <a:lnTo>
                    <a:pt x="857326" y="98425"/>
                  </a:lnTo>
                  <a:lnTo>
                    <a:pt x="858647" y="96774"/>
                  </a:lnTo>
                  <a:lnTo>
                    <a:pt x="859840" y="94742"/>
                  </a:lnTo>
                  <a:lnTo>
                    <a:pt x="860018" y="94361"/>
                  </a:lnTo>
                  <a:lnTo>
                    <a:pt x="860933" y="92202"/>
                  </a:lnTo>
                  <a:lnTo>
                    <a:pt x="861072" y="91694"/>
                  </a:lnTo>
                  <a:lnTo>
                    <a:pt x="861187" y="91313"/>
                  </a:lnTo>
                  <a:lnTo>
                    <a:pt x="861644" y="90170"/>
                  </a:lnTo>
                  <a:lnTo>
                    <a:pt x="863219" y="85471"/>
                  </a:lnTo>
                  <a:lnTo>
                    <a:pt x="864235" y="82169"/>
                  </a:lnTo>
                  <a:lnTo>
                    <a:pt x="865530" y="76962"/>
                  </a:lnTo>
                  <a:lnTo>
                    <a:pt x="865632" y="7289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176117" y="7844282"/>
              <a:ext cx="1403857" cy="68757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4578076" y="8788400"/>
              <a:ext cx="3594100" cy="1228090"/>
            </a:xfrm>
            <a:custGeom>
              <a:avLst/>
              <a:gdLst/>
              <a:ahLst/>
              <a:cxnLst/>
              <a:rect l="l" t="t" r="r" b="b"/>
              <a:pathLst>
                <a:path w="3594100" h="1228090">
                  <a:moveTo>
                    <a:pt x="94995" y="0"/>
                  </a:moveTo>
                  <a:lnTo>
                    <a:pt x="0" y="825500"/>
                  </a:lnTo>
                  <a:lnTo>
                    <a:pt x="3498977" y="1228013"/>
                  </a:lnTo>
                  <a:lnTo>
                    <a:pt x="3593972" y="402463"/>
                  </a:lnTo>
                  <a:lnTo>
                    <a:pt x="94995" y="0"/>
                  </a:lnTo>
                  <a:close/>
                </a:path>
              </a:pathLst>
            </a:custGeom>
            <a:solidFill>
              <a:srgbClr val="C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4578076" y="8788400"/>
              <a:ext cx="3594100" cy="1228090"/>
            </a:xfrm>
            <a:custGeom>
              <a:avLst/>
              <a:gdLst/>
              <a:ahLst/>
              <a:cxnLst/>
              <a:rect l="l" t="t" r="r" b="b"/>
              <a:pathLst>
                <a:path w="3594100" h="1228090">
                  <a:moveTo>
                    <a:pt x="94995" y="0"/>
                  </a:moveTo>
                  <a:lnTo>
                    <a:pt x="3593972" y="402463"/>
                  </a:lnTo>
                  <a:lnTo>
                    <a:pt x="3498977" y="1228013"/>
                  </a:lnTo>
                  <a:lnTo>
                    <a:pt x="0" y="825500"/>
                  </a:lnTo>
                  <a:lnTo>
                    <a:pt x="94995" y="0"/>
                  </a:lnTo>
                  <a:close/>
                </a:path>
              </a:pathLst>
            </a:custGeom>
            <a:ln w="25400">
              <a:solidFill>
                <a:srgbClr val="6224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5370302" y="9019210"/>
              <a:ext cx="980440" cy="299720"/>
            </a:xfrm>
            <a:custGeom>
              <a:avLst/>
              <a:gdLst/>
              <a:ahLst/>
              <a:cxnLst/>
              <a:rect l="l" t="t" r="r" b="b"/>
              <a:pathLst>
                <a:path w="980440" h="299720">
                  <a:moveTo>
                    <a:pt x="136779" y="4559"/>
                  </a:moveTo>
                  <a:lnTo>
                    <a:pt x="136144" y="4025"/>
                  </a:lnTo>
                  <a:lnTo>
                    <a:pt x="135001" y="3543"/>
                  </a:lnTo>
                  <a:lnTo>
                    <a:pt x="133985" y="3073"/>
                  </a:lnTo>
                  <a:lnTo>
                    <a:pt x="111645" y="0"/>
                  </a:lnTo>
                  <a:lnTo>
                    <a:pt x="106426" y="0"/>
                  </a:lnTo>
                  <a:lnTo>
                    <a:pt x="104648" y="342"/>
                  </a:lnTo>
                  <a:lnTo>
                    <a:pt x="103860" y="609"/>
                  </a:lnTo>
                  <a:lnTo>
                    <a:pt x="53340" y="22085"/>
                  </a:lnTo>
                  <a:lnTo>
                    <a:pt x="51562" y="22771"/>
                  </a:lnTo>
                  <a:lnTo>
                    <a:pt x="41910" y="44094"/>
                  </a:lnTo>
                  <a:lnTo>
                    <a:pt x="41910" y="49974"/>
                  </a:lnTo>
                  <a:lnTo>
                    <a:pt x="42291" y="50647"/>
                  </a:lnTo>
                  <a:lnTo>
                    <a:pt x="43802" y="51663"/>
                  </a:lnTo>
                  <a:lnTo>
                    <a:pt x="46164" y="51663"/>
                  </a:lnTo>
                  <a:lnTo>
                    <a:pt x="48895" y="51079"/>
                  </a:lnTo>
                  <a:lnTo>
                    <a:pt x="50927" y="50419"/>
                  </a:lnTo>
                  <a:lnTo>
                    <a:pt x="87249" y="37363"/>
                  </a:lnTo>
                  <a:lnTo>
                    <a:pt x="48514" y="157403"/>
                  </a:lnTo>
                  <a:lnTo>
                    <a:pt x="11811" y="153174"/>
                  </a:lnTo>
                  <a:lnTo>
                    <a:pt x="10541" y="153543"/>
                  </a:lnTo>
                  <a:lnTo>
                    <a:pt x="9398" y="154406"/>
                  </a:lnTo>
                  <a:lnTo>
                    <a:pt x="2032" y="167855"/>
                  </a:lnTo>
                  <a:lnTo>
                    <a:pt x="1397" y="169545"/>
                  </a:lnTo>
                  <a:lnTo>
                    <a:pt x="1016" y="171094"/>
                  </a:lnTo>
                  <a:lnTo>
                    <a:pt x="825" y="172097"/>
                  </a:lnTo>
                  <a:lnTo>
                    <a:pt x="762" y="172504"/>
                  </a:lnTo>
                  <a:lnTo>
                    <a:pt x="381" y="173913"/>
                  </a:lnTo>
                  <a:lnTo>
                    <a:pt x="254" y="174967"/>
                  </a:lnTo>
                  <a:lnTo>
                    <a:pt x="127" y="175653"/>
                  </a:lnTo>
                  <a:lnTo>
                    <a:pt x="0" y="179489"/>
                  </a:lnTo>
                  <a:lnTo>
                    <a:pt x="635" y="180657"/>
                  </a:lnTo>
                  <a:lnTo>
                    <a:pt x="1143" y="181825"/>
                  </a:lnTo>
                  <a:lnTo>
                    <a:pt x="2032" y="182473"/>
                  </a:lnTo>
                  <a:lnTo>
                    <a:pt x="110109" y="194906"/>
                  </a:lnTo>
                  <a:lnTo>
                    <a:pt x="111252" y="194564"/>
                  </a:lnTo>
                  <a:lnTo>
                    <a:pt x="112395" y="193738"/>
                  </a:lnTo>
                  <a:lnTo>
                    <a:pt x="113411" y="192913"/>
                  </a:lnTo>
                  <a:lnTo>
                    <a:pt x="114427" y="191757"/>
                  </a:lnTo>
                  <a:lnTo>
                    <a:pt x="115316" y="190271"/>
                  </a:lnTo>
                  <a:lnTo>
                    <a:pt x="116332" y="188772"/>
                  </a:lnTo>
                  <a:lnTo>
                    <a:pt x="117094" y="187172"/>
                  </a:lnTo>
                  <a:lnTo>
                    <a:pt x="117856" y="185445"/>
                  </a:lnTo>
                  <a:lnTo>
                    <a:pt x="119126" y="181978"/>
                  </a:lnTo>
                  <a:lnTo>
                    <a:pt x="119634" y="180200"/>
                  </a:lnTo>
                  <a:lnTo>
                    <a:pt x="120269" y="178409"/>
                  </a:lnTo>
                  <a:lnTo>
                    <a:pt x="120650" y="176796"/>
                  </a:lnTo>
                  <a:lnTo>
                    <a:pt x="120942" y="175653"/>
                  </a:lnTo>
                  <a:lnTo>
                    <a:pt x="121031" y="175336"/>
                  </a:lnTo>
                  <a:lnTo>
                    <a:pt x="121272" y="173913"/>
                  </a:lnTo>
                  <a:lnTo>
                    <a:pt x="121539" y="172796"/>
                  </a:lnTo>
                  <a:lnTo>
                    <a:pt x="121666" y="168452"/>
                  </a:lnTo>
                  <a:lnTo>
                    <a:pt x="121285" y="167347"/>
                  </a:lnTo>
                  <a:lnTo>
                    <a:pt x="120777" y="166243"/>
                  </a:lnTo>
                  <a:lnTo>
                    <a:pt x="119888" y="165620"/>
                  </a:lnTo>
                  <a:lnTo>
                    <a:pt x="87122" y="161848"/>
                  </a:lnTo>
                  <a:lnTo>
                    <a:pt x="88544" y="157403"/>
                  </a:lnTo>
                  <a:lnTo>
                    <a:pt x="127038" y="37680"/>
                  </a:lnTo>
                  <a:lnTo>
                    <a:pt x="127139" y="37363"/>
                  </a:lnTo>
                  <a:lnTo>
                    <a:pt x="136779" y="7416"/>
                  </a:lnTo>
                  <a:lnTo>
                    <a:pt x="136779" y="4559"/>
                  </a:lnTo>
                  <a:close/>
                </a:path>
                <a:path w="980440" h="299720">
                  <a:moveTo>
                    <a:pt x="309245" y="58407"/>
                  </a:moveTo>
                  <a:lnTo>
                    <a:pt x="309168" y="57010"/>
                  </a:lnTo>
                  <a:lnTo>
                    <a:pt x="309067" y="55029"/>
                  </a:lnTo>
                  <a:lnTo>
                    <a:pt x="308991" y="53467"/>
                  </a:lnTo>
                  <a:lnTo>
                    <a:pt x="307733" y="47815"/>
                  </a:lnTo>
                  <a:lnTo>
                    <a:pt x="280301" y="19418"/>
                  </a:lnTo>
                  <a:lnTo>
                    <a:pt x="254000" y="14147"/>
                  </a:lnTo>
                  <a:lnTo>
                    <a:pt x="246926" y="14147"/>
                  </a:lnTo>
                  <a:lnTo>
                    <a:pt x="208026" y="22593"/>
                  </a:lnTo>
                  <a:lnTo>
                    <a:pt x="204216" y="24904"/>
                  </a:lnTo>
                  <a:lnTo>
                    <a:pt x="203073" y="25781"/>
                  </a:lnTo>
                  <a:lnTo>
                    <a:pt x="198120" y="34417"/>
                  </a:lnTo>
                  <a:lnTo>
                    <a:pt x="197358" y="36131"/>
                  </a:lnTo>
                  <a:lnTo>
                    <a:pt x="196088" y="39674"/>
                  </a:lnTo>
                  <a:lnTo>
                    <a:pt x="195046" y="43116"/>
                  </a:lnTo>
                  <a:lnTo>
                    <a:pt x="194691" y="44691"/>
                  </a:lnTo>
                  <a:lnTo>
                    <a:pt x="194310" y="46189"/>
                  </a:lnTo>
                  <a:lnTo>
                    <a:pt x="193840" y="48691"/>
                  </a:lnTo>
                  <a:lnTo>
                    <a:pt x="193802" y="48933"/>
                  </a:lnTo>
                  <a:lnTo>
                    <a:pt x="193675" y="50012"/>
                  </a:lnTo>
                  <a:lnTo>
                    <a:pt x="193548" y="50800"/>
                  </a:lnTo>
                  <a:lnTo>
                    <a:pt x="193421" y="54521"/>
                  </a:lnTo>
                  <a:lnTo>
                    <a:pt x="194183" y="57010"/>
                  </a:lnTo>
                  <a:lnTo>
                    <a:pt x="195072" y="57708"/>
                  </a:lnTo>
                  <a:lnTo>
                    <a:pt x="197485" y="58000"/>
                  </a:lnTo>
                  <a:lnTo>
                    <a:pt x="199517" y="57454"/>
                  </a:lnTo>
                  <a:lnTo>
                    <a:pt x="205359" y="55029"/>
                  </a:lnTo>
                  <a:lnTo>
                    <a:pt x="208788" y="53721"/>
                  </a:lnTo>
                  <a:lnTo>
                    <a:pt x="236220" y="47625"/>
                  </a:lnTo>
                  <a:lnTo>
                    <a:pt x="245491" y="48691"/>
                  </a:lnTo>
                  <a:lnTo>
                    <a:pt x="248793" y="49631"/>
                  </a:lnTo>
                  <a:lnTo>
                    <a:pt x="251206" y="51066"/>
                  </a:lnTo>
                  <a:lnTo>
                    <a:pt x="253746" y="52501"/>
                  </a:lnTo>
                  <a:lnTo>
                    <a:pt x="259842" y="66255"/>
                  </a:lnTo>
                  <a:lnTo>
                    <a:pt x="259334" y="70002"/>
                  </a:lnTo>
                  <a:lnTo>
                    <a:pt x="259003" y="71793"/>
                  </a:lnTo>
                  <a:lnTo>
                    <a:pt x="258953" y="72123"/>
                  </a:lnTo>
                  <a:lnTo>
                    <a:pt x="237363" y="104927"/>
                  </a:lnTo>
                  <a:lnTo>
                    <a:pt x="228219" y="112915"/>
                  </a:lnTo>
                  <a:lnTo>
                    <a:pt x="223393" y="117043"/>
                  </a:lnTo>
                  <a:lnTo>
                    <a:pt x="217678" y="121437"/>
                  </a:lnTo>
                  <a:lnTo>
                    <a:pt x="210947" y="126161"/>
                  </a:lnTo>
                  <a:lnTo>
                    <a:pt x="161417" y="160362"/>
                  </a:lnTo>
                  <a:lnTo>
                    <a:pt x="158242" y="162687"/>
                  </a:lnTo>
                  <a:lnTo>
                    <a:pt x="155448" y="165290"/>
                  </a:lnTo>
                  <a:lnTo>
                    <a:pt x="151130" y="171081"/>
                  </a:lnTo>
                  <a:lnTo>
                    <a:pt x="149352" y="173977"/>
                  </a:lnTo>
                  <a:lnTo>
                    <a:pt x="148209" y="176885"/>
                  </a:lnTo>
                  <a:lnTo>
                    <a:pt x="146939" y="179793"/>
                  </a:lnTo>
                  <a:lnTo>
                    <a:pt x="144399" y="190754"/>
                  </a:lnTo>
                  <a:lnTo>
                    <a:pt x="144145" y="192125"/>
                  </a:lnTo>
                  <a:lnTo>
                    <a:pt x="144145" y="193332"/>
                  </a:lnTo>
                  <a:lnTo>
                    <a:pt x="144399" y="194437"/>
                  </a:lnTo>
                  <a:lnTo>
                    <a:pt x="144526" y="195364"/>
                  </a:lnTo>
                  <a:lnTo>
                    <a:pt x="264795" y="212699"/>
                  </a:lnTo>
                  <a:lnTo>
                    <a:pt x="265938" y="212331"/>
                  </a:lnTo>
                  <a:lnTo>
                    <a:pt x="267970" y="210578"/>
                  </a:lnTo>
                  <a:lnTo>
                    <a:pt x="268986" y="209410"/>
                  </a:lnTo>
                  <a:lnTo>
                    <a:pt x="269875" y="207975"/>
                  </a:lnTo>
                  <a:lnTo>
                    <a:pt x="270891" y="206527"/>
                  </a:lnTo>
                  <a:lnTo>
                    <a:pt x="271653" y="204901"/>
                  </a:lnTo>
                  <a:lnTo>
                    <a:pt x="273177" y="201282"/>
                  </a:lnTo>
                  <a:lnTo>
                    <a:pt x="274993" y="196265"/>
                  </a:lnTo>
                  <a:lnTo>
                    <a:pt x="275082" y="196049"/>
                  </a:lnTo>
                  <a:lnTo>
                    <a:pt x="275463" y="194437"/>
                  </a:lnTo>
                  <a:lnTo>
                    <a:pt x="276225" y="191414"/>
                  </a:lnTo>
                  <a:lnTo>
                    <a:pt x="276352" y="190309"/>
                  </a:lnTo>
                  <a:lnTo>
                    <a:pt x="276479" y="189623"/>
                  </a:lnTo>
                  <a:lnTo>
                    <a:pt x="276733" y="187655"/>
                  </a:lnTo>
                  <a:lnTo>
                    <a:pt x="276479" y="185889"/>
                  </a:lnTo>
                  <a:lnTo>
                    <a:pt x="275463" y="182765"/>
                  </a:lnTo>
                  <a:lnTo>
                    <a:pt x="274320" y="181889"/>
                  </a:lnTo>
                  <a:lnTo>
                    <a:pt x="199644" y="173304"/>
                  </a:lnTo>
                  <a:lnTo>
                    <a:pt x="229489" y="153504"/>
                  </a:lnTo>
                  <a:lnTo>
                    <a:pt x="262610" y="130390"/>
                  </a:lnTo>
                  <a:lnTo>
                    <a:pt x="295148" y="98323"/>
                  </a:lnTo>
                  <a:lnTo>
                    <a:pt x="300609" y="89255"/>
                  </a:lnTo>
                  <a:lnTo>
                    <a:pt x="302958" y="84899"/>
                  </a:lnTo>
                  <a:lnTo>
                    <a:pt x="304800" y="80403"/>
                  </a:lnTo>
                  <a:lnTo>
                    <a:pt x="307238" y="72123"/>
                  </a:lnTo>
                  <a:lnTo>
                    <a:pt x="307340" y="71793"/>
                  </a:lnTo>
                  <a:lnTo>
                    <a:pt x="308229" y="67475"/>
                  </a:lnTo>
                  <a:lnTo>
                    <a:pt x="308737" y="63144"/>
                  </a:lnTo>
                  <a:lnTo>
                    <a:pt x="309245" y="58407"/>
                  </a:lnTo>
                  <a:close/>
                </a:path>
                <a:path w="980440" h="299720">
                  <a:moveTo>
                    <a:pt x="533908" y="103593"/>
                  </a:moveTo>
                  <a:lnTo>
                    <a:pt x="533527" y="102323"/>
                  </a:lnTo>
                  <a:lnTo>
                    <a:pt x="533273" y="102323"/>
                  </a:lnTo>
                  <a:lnTo>
                    <a:pt x="532511" y="101053"/>
                  </a:lnTo>
                  <a:lnTo>
                    <a:pt x="531495" y="101053"/>
                  </a:lnTo>
                  <a:lnTo>
                    <a:pt x="530352" y="99783"/>
                  </a:lnTo>
                  <a:lnTo>
                    <a:pt x="528828" y="99783"/>
                  </a:lnTo>
                  <a:lnTo>
                    <a:pt x="525018" y="98513"/>
                  </a:lnTo>
                  <a:lnTo>
                    <a:pt x="522478" y="98513"/>
                  </a:lnTo>
                  <a:lnTo>
                    <a:pt x="513588" y="97243"/>
                  </a:lnTo>
                  <a:lnTo>
                    <a:pt x="509143" y="97243"/>
                  </a:lnTo>
                  <a:lnTo>
                    <a:pt x="503555" y="98513"/>
                  </a:lnTo>
                  <a:lnTo>
                    <a:pt x="501777" y="99783"/>
                  </a:lnTo>
                  <a:lnTo>
                    <a:pt x="501142" y="101053"/>
                  </a:lnTo>
                  <a:lnTo>
                    <a:pt x="497459" y="112483"/>
                  </a:lnTo>
                  <a:lnTo>
                    <a:pt x="493522" y="106133"/>
                  </a:lnTo>
                  <a:lnTo>
                    <a:pt x="488569" y="101053"/>
                  </a:lnTo>
                  <a:lnTo>
                    <a:pt x="484251" y="97383"/>
                  </a:lnTo>
                  <a:lnTo>
                    <a:pt x="484251" y="140423"/>
                  </a:lnTo>
                  <a:lnTo>
                    <a:pt x="475615" y="165823"/>
                  </a:lnTo>
                  <a:lnTo>
                    <a:pt x="472694" y="172173"/>
                  </a:lnTo>
                  <a:lnTo>
                    <a:pt x="465328" y="183603"/>
                  </a:lnTo>
                  <a:lnTo>
                    <a:pt x="461264" y="188683"/>
                  </a:lnTo>
                  <a:lnTo>
                    <a:pt x="456692" y="192493"/>
                  </a:lnTo>
                  <a:lnTo>
                    <a:pt x="452247" y="196303"/>
                  </a:lnTo>
                  <a:lnTo>
                    <a:pt x="447675" y="198843"/>
                  </a:lnTo>
                  <a:lnTo>
                    <a:pt x="438023" y="203923"/>
                  </a:lnTo>
                  <a:lnTo>
                    <a:pt x="425958" y="203923"/>
                  </a:lnTo>
                  <a:lnTo>
                    <a:pt x="423545" y="202653"/>
                  </a:lnTo>
                  <a:lnTo>
                    <a:pt x="421767" y="201383"/>
                  </a:lnTo>
                  <a:lnTo>
                    <a:pt x="419862" y="200113"/>
                  </a:lnTo>
                  <a:lnTo>
                    <a:pt x="418465" y="197573"/>
                  </a:lnTo>
                  <a:lnTo>
                    <a:pt x="417576" y="195033"/>
                  </a:lnTo>
                  <a:lnTo>
                    <a:pt x="416560" y="193763"/>
                  </a:lnTo>
                  <a:lnTo>
                    <a:pt x="416052" y="191223"/>
                  </a:lnTo>
                  <a:lnTo>
                    <a:pt x="415925" y="182333"/>
                  </a:lnTo>
                  <a:lnTo>
                    <a:pt x="416306" y="179793"/>
                  </a:lnTo>
                  <a:lnTo>
                    <a:pt x="416687" y="175983"/>
                  </a:lnTo>
                  <a:lnTo>
                    <a:pt x="417576" y="170903"/>
                  </a:lnTo>
                  <a:lnTo>
                    <a:pt x="419862" y="162013"/>
                  </a:lnTo>
                  <a:lnTo>
                    <a:pt x="421513" y="156933"/>
                  </a:lnTo>
                  <a:lnTo>
                    <a:pt x="423291" y="153123"/>
                  </a:lnTo>
                  <a:lnTo>
                    <a:pt x="425196" y="148043"/>
                  </a:lnTo>
                  <a:lnTo>
                    <a:pt x="451993" y="120103"/>
                  </a:lnTo>
                  <a:lnTo>
                    <a:pt x="455930" y="120103"/>
                  </a:lnTo>
                  <a:lnTo>
                    <a:pt x="465582" y="121373"/>
                  </a:lnTo>
                  <a:lnTo>
                    <a:pt x="470281" y="122643"/>
                  </a:lnTo>
                  <a:lnTo>
                    <a:pt x="474091" y="126453"/>
                  </a:lnTo>
                  <a:lnTo>
                    <a:pt x="478028" y="128993"/>
                  </a:lnTo>
                  <a:lnTo>
                    <a:pt x="481330" y="134073"/>
                  </a:lnTo>
                  <a:lnTo>
                    <a:pt x="484251" y="140423"/>
                  </a:lnTo>
                  <a:lnTo>
                    <a:pt x="484251" y="97383"/>
                  </a:lnTo>
                  <a:lnTo>
                    <a:pt x="482600" y="95973"/>
                  </a:lnTo>
                  <a:lnTo>
                    <a:pt x="476758" y="92163"/>
                  </a:lnTo>
                  <a:lnTo>
                    <a:pt x="469646" y="89623"/>
                  </a:lnTo>
                  <a:lnTo>
                    <a:pt x="452755" y="87083"/>
                  </a:lnTo>
                  <a:lnTo>
                    <a:pt x="444627" y="88353"/>
                  </a:lnTo>
                  <a:lnTo>
                    <a:pt x="406146" y="111213"/>
                  </a:lnTo>
                  <a:lnTo>
                    <a:pt x="401574" y="117563"/>
                  </a:lnTo>
                  <a:lnTo>
                    <a:pt x="396875" y="123913"/>
                  </a:lnTo>
                  <a:lnTo>
                    <a:pt x="379603" y="165823"/>
                  </a:lnTo>
                  <a:lnTo>
                    <a:pt x="377571" y="178523"/>
                  </a:lnTo>
                  <a:lnTo>
                    <a:pt x="376809" y="184873"/>
                  </a:lnTo>
                  <a:lnTo>
                    <a:pt x="376936" y="193763"/>
                  </a:lnTo>
                  <a:lnTo>
                    <a:pt x="377063" y="195033"/>
                  </a:lnTo>
                  <a:lnTo>
                    <a:pt x="377190" y="196303"/>
                  </a:lnTo>
                  <a:lnTo>
                    <a:pt x="377952" y="203923"/>
                  </a:lnTo>
                  <a:lnTo>
                    <a:pt x="379603" y="210273"/>
                  </a:lnTo>
                  <a:lnTo>
                    <a:pt x="382270" y="215353"/>
                  </a:lnTo>
                  <a:lnTo>
                    <a:pt x="384810" y="220433"/>
                  </a:lnTo>
                  <a:lnTo>
                    <a:pt x="388620" y="224243"/>
                  </a:lnTo>
                  <a:lnTo>
                    <a:pt x="393573" y="226783"/>
                  </a:lnTo>
                  <a:lnTo>
                    <a:pt x="398399" y="230593"/>
                  </a:lnTo>
                  <a:lnTo>
                    <a:pt x="404876" y="233133"/>
                  </a:lnTo>
                  <a:lnTo>
                    <a:pt x="418465" y="234403"/>
                  </a:lnTo>
                  <a:lnTo>
                    <a:pt x="424053" y="234403"/>
                  </a:lnTo>
                  <a:lnTo>
                    <a:pt x="435229" y="231863"/>
                  </a:lnTo>
                  <a:lnTo>
                    <a:pt x="440436" y="229323"/>
                  </a:lnTo>
                  <a:lnTo>
                    <a:pt x="445262" y="228053"/>
                  </a:lnTo>
                  <a:lnTo>
                    <a:pt x="449961" y="225513"/>
                  </a:lnTo>
                  <a:lnTo>
                    <a:pt x="454152" y="222973"/>
                  </a:lnTo>
                  <a:lnTo>
                    <a:pt x="461518" y="216623"/>
                  </a:lnTo>
                  <a:lnTo>
                    <a:pt x="464185" y="212813"/>
                  </a:lnTo>
                  <a:lnTo>
                    <a:pt x="466090" y="210273"/>
                  </a:lnTo>
                  <a:lnTo>
                    <a:pt x="459486" y="230593"/>
                  </a:lnTo>
                  <a:lnTo>
                    <a:pt x="459232" y="231863"/>
                  </a:lnTo>
                  <a:lnTo>
                    <a:pt x="459105" y="233133"/>
                  </a:lnTo>
                  <a:lnTo>
                    <a:pt x="459613" y="234403"/>
                  </a:lnTo>
                  <a:lnTo>
                    <a:pt x="460375" y="234403"/>
                  </a:lnTo>
                  <a:lnTo>
                    <a:pt x="462661" y="235673"/>
                  </a:lnTo>
                  <a:lnTo>
                    <a:pt x="464185" y="236943"/>
                  </a:lnTo>
                  <a:lnTo>
                    <a:pt x="467995" y="236943"/>
                  </a:lnTo>
                  <a:lnTo>
                    <a:pt x="470408" y="238213"/>
                  </a:lnTo>
                  <a:lnTo>
                    <a:pt x="479552" y="239483"/>
                  </a:lnTo>
                  <a:lnTo>
                    <a:pt x="483870" y="239483"/>
                  </a:lnTo>
                  <a:lnTo>
                    <a:pt x="489585" y="238213"/>
                  </a:lnTo>
                  <a:lnTo>
                    <a:pt x="491236" y="236943"/>
                  </a:lnTo>
                  <a:lnTo>
                    <a:pt x="491871" y="234403"/>
                  </a:lnTo>
                  <a:lnTo>
                    <a:pt x="499618" y="210273"/>
                  </a:lnTo>
                  <a:lnTo>
                    <a:pt x="501662" y="203923"/>
                  </a:lnTo>
                  <a:lnTo>
                    <a:pt x="528624" y="120103"/>
                  </a:lnTo>
                  <a:lnTo>
                    <a:pt x="531075" y="112483"/>
                  </a:lnTo>
                  <a:lnTo>
                    <a:pt x="533527" y="104863"/>
                  </a:lnTo>
                  <a:lnTo>
                    <a:pt x="533908" y="104863"/>
                  </a:lnTo>
                  <a:lnTo>
                    <a:pt x="533908" y="103593"/>
                  </a:lnTo>
                  <a:close/>
                </a:path>
                <a:path w="980440" h="299720">
                  <a:moveTo>
                    <a:pt x="687070" y="120103"/>
                  </a:moveTo>
                  <a:lnTo>
                    <a:pt x="686054" y="118833"/>
                  </a:lnTo>
                  <a:lnTo>
                    <a:pt x="681482" y="117563"/>
                  </a:lnTo>
                  <a:lnTo>
                    <a:pt x="677164" y="116293"/>
                  </a:lnTo>
                  <a:lnTo>
                    <a:pt x="666623" y="115023"/>
                  </a:lnTo>
                  <a:lnTo>
                    <a:pt x="651002" y="115023"/>
                  </a:lnTo>
                  <a:lnTo>
                    <a:pt x="649478" y="116293"/>
                  </a:lnTo>
                  <a:lnTo>
                    <a:pt x="648970" y="117563"/>
                  </a:lnTo>
                  <a:lnTo>
                    <a:pt x="648589" y="118833"/>
                  </a:lnTo>
                  <a:lnTo>
                    <a:pt x="646074" y="123913"/>
                  </a:lnTo>
                  <a:lnTo>
                    <a:pt x="643496" y="130263"/>
                  </a:lnTo>
                  <a:lnTo>
                    <a:pt x="640829" y="136613"/>
                  </a:lnTo>
                  <a:lnTo>
                    <a:pt x="638048" y="141693"/>
                  </a:lnTo>
                  <a:lnTo>
                    <a:pt x="635228" y="148043"/>
                  </a:lnTo>
                  <a:lnTo>
                    <a:pt x="632307" y="153123"/>
                  </a:lnTo>
                  <a:lnTo>
                    <a:pt x="629272" y="159473"/>
                  </a:lnTo>
                  <a:lnTo>
                    <a:pt x="626110" y="164553"/>
                  </a:lnTo>
                  <a:lnTo>
                    <a:pt x="622871" y="170903"/>
                  </a:lnTo>
                  <a:lnTo>
                    <a:pt x="619480" y="175983"/>
                  </a:lnTo>
                  <a:lnTo>
                    <a:pt x="615975" y="181063"/>
                  </a:lnTo>
                  <a:lnTo>
                    <a:pt x="612394" y="186143"/>
                  </a:lnTo>
                  <a:lnTo>
                    <a:pt x="608596" y="192493"/>
                  </a:lnTo>
                  <a:lnTo>
                    <a:pt x="604659" y="197573"/>
                  </a:lnTo>
                  <a:lnTo>
                    <a:pt x="600544" y="202653"/>
                  </a:lnTo>
                  <a:lnTo>
                    <a:pt x="596265" y="207733"/>
                  </a:lnTo>
                  <a:lnTo>
                    <a:pt x="596011" y="207733"/>
                  </a:lnTo>
                  <a:lnTo>
                    <a:pt x="595884" y="203923"/>
                  </a:lnTo>
                  <a:lnTo>
                    <a:pt x="595769" y="200113"/>
                  </a:lnTo>
                  <a:lnTo>
                    <a:pt x="595655" y="196303"/>
                  </a:lnTo>
                  <a:lnTo>
                    <a:pt x="595528" y="192493"/>
                  </a:lnTo>
                  <a:lnTo>
                    <a:pt x="595414" y="188683"/>
                  </a:lnTo>
                  <a:lnTo>
                    <a:pt x="595299" y="184873"/>
                  </a:lnTo>
                  <a:lnTo>
                    <a:pt x="595172" y="181063"/>
                  </a:lnTo>
                  <a:lnTo>
                    <a:pt x="595096" y="178523"/>
                  </a:lnTo>
                  <a:lnTo>
                    <a:pt x="595020" y="175983"/>
                  </a:lnTo>
                  <a:lnTo>
                    <a:pt x="594893" y="172173"/>
                  </a:lnTo>
                  <a:lnTo>
                    <a:pt x="594779" y="168363"/>
                  </a:lnTo>
                  <a:lnTo>
                    <a:pt x="594664" y="164553"/>
                  </a:lnTo>
                  <a:lnTo>
                    <a:pt x="594588" y="162013"/>
                  </a:lnTo>
                  <a:lnTo>
                    <a:pt x="594461" y="158203"/>
                  </a:lnTo>
                  <a:lnTo>
                    <a:pt x="594347" y="154393"/>
                  </a:lnTo>
                  <a:lnTo>
                    <a:pt x="594233" y="150583"/>
                  </a:lnTo>
                  <a:lnTo>
                    <a:pt x="594144" y="148043"/>
                  </a:lnTo>
                  <a:lnTo>
                    <a:pt x="594029" y="144233"/>
                  </a:lnTo>
                  <a:lnTo>
                    <a:pt x="593915" y="140423"/>
                  </a:lnTo>
                  <a:lnTo>
                    <a:pt x="593788" y="136613"/>
                  </a:lnTo>
                  <a:lnTo>
                    <a:pt x="593674" y="132803"/>
                  </a:lnTo>
                  <a:lnTo>
                    <a:pt x="593559" y="128993"/>
                  </a:lnTo>
                  <a:lnTo>
                    <a:pt x="593432" y="125183"/>
                  </a:lnTo>
                  <a:lnTo>
                    <a:pt x="593318" y="121373"/>
                  </a:lnTo>
                  <a:lnTo>
                    <a:pt x="593204" y="117563"/>
                  </a:lnTo>
                  <a:lnTo>
                    <a:pt x="593090" y="113753"/>
                  </a:lnTo>
                  <a:lnTo>
                    <a:pt x="592963" y="112483"/>
                  </a:lnTo>
                  <a:lnTo>
                    <a:pt x="592836" y="111213"/>
                  </a:lnTo>
                  <a:lnTo>
                    <a:pt x="592455" y="109943"/>
                  </a:lnTo>
                  <a:lnTo>
                    <a:pt x="592201" y="108673"/>
                  </a:lnTo>
                  <a:lnTo>
                    <a:pt x="591439" y="107403"/>
                  </a:lnTo>
                  <a:lnTo>
                    <a:pt x="589153" y="106133"/>
                  </a:lnTo>
                  <a:lnTo>
                    <a:pt x="587502" y="106133"/>
                  </a:lnTo>
                  <a:lnTo>
                    <a:pt x="582930" y="104863"/>
                  </a:lnTo>
                  <a:lnTo>
                    <a:pt x="579755" y="104863"/>
                  </a:lnTo>
                  <a:lnTo>
                    <a:pt x="572008" y="103593"/>
                  </a:lnTo>
                  <a:lnTo>
                    <a:pt x="561594" y="103593"/>
                  </a:lnTo>
                  <a:lnTo>
                    <a:pt x="560070" y="104863"/>
                  </a:lnTo>
                  <a:lnTo>
                    <a:pt x="557276" y="104863"/>
                  </a:lnTo>
                  <a:lnTo>
                    <a:pt x="555752" y="107403"/>
                  </a:lnTo>
                  <a:lnTo>
                    <a:pt x="555244" y="108673"/>
                  </a:lnTo>
                  <a:lnTo>
                    <a:pt x="554990" y="109943"/>
                  </a:lnTo>
                  <a:lnTo>
                    <a:pt x="555066" y="115023"/>
                  </a:lnTo>
                  <a:lnTo>
                    <a:pt x="555180" y="118833"/>
                  </a:lnTo>
                  <a:lnTo>
                    <a:pt x="562229" y="247103"/>
                  </a:lnTo>
                  <a:lnTo>
                    <a:pt x="523621" y="287743"/>
                  </a:lnTo>
                  <a:lnTo>
                    <a:pt x="522097" y="289013"/>
                  </a:lnTo>
                  <a:lnTo>
                    <a:pt x="521208" y="290283"/>
                  </a:lnTo>
                  <a:lnTo>
                    <a:pt x="520954" y="291553"/>
                  </a:lnTo>
                  <a:lnTo>
                    <a:pt x="520827" y="292823"/>
                  </a:lnTo>
                  <a:lnTo>
                    <a:pt x="521208" y="294093"/>
                  </a:lnTo>
                  <a:lnTo>
                    <a:pt x="522224" y="295363"/>
                  </a:lnTo>
                  <a:lnTo>
                    <a:pt x="523367" y="296633"/>
                  </a:lnTo>
                  <a:lnTo>
                    <a:pt x="525272" y="296633"/>
                  </a:lnTo>
                  <a:lnTo>
                    <a:pt x="530352" y="297903"/>
                  </a:lnTo>
                  <a:lnTo>
                    <a:pt x="533781" y="299173"/>
                  </a:lnTo>
                  <a:lnTo>
                    <a:pt x="559308" y="299173"/>
                  </a:lnTo>
                  <a:lnTo>
                    <a:pt x="562102" y="296633"/>
                  </a:lnTo>
                  <a:lnTo>
                    <a:pt x="563372" y="296633"/>
                  </a:lnTo>
                  <a:lnTo>
                    <a:pt x="564388" y="295363"/>
                  </a:lnTo>
                  <a:lnTo>
                    <a:pt x="606298" y="248373"/>
                  </a:lnTo>
                  <a:lnTo>
                    <a:pt x="613346" y="239483"/>
                  </a:lnTo>
                  <a:lnTo>
                    <a:pt x="637921" y="209003"/>
                  </a:lnTo>
                  <a:lnTo>
                    <a:pt x="638810" y="207733"/>
                  </a:lnTo>
                  <a:lnTo>
                    <a:pt x="643255" y="201383"/>
                  </a:lnTo>
                  <a:lnTo>
                    <a:pt x="648296" y="193763"/>
                  </a:lnTo>
                  <a:lnTo>
                    <a:pt x="653034" y="187413"/>
                  </a:lnTo>
                  <a:lnTo>
                    <a:pt x="657580" y="179793"/>
                  </a:lnTo>
                  <a:lnTo>
                    <a:pt x="661898" y="172173"/>
                  </a:lnTo>
                  <a:lnTo>
                    <a:pt x="666013" y="165823"/>
                  </a:lnTo>
                  <a:lnTo>
                    <a:pt x="669925" y="158203"/>
                  </a:lnTo>
                  <a:lnTo>
                    <a:pt x="673582" y="151853"/>
                  </a:lnTo>
                  <a:lnTo>
                    <a:pt x="677164" y="145503"/>
                  </a:lnTo>
                  <a:lnTo>
                    <a:pt x="680631" y="137883"/>
                  </a:lnTo>
                  <a:lnTo>
                    <a:pt x="684022" y="131533"/>
                  </a:lnTo>
                  <a:lnTo>
                    <a:pt x="686816" y="122643"/>
                  </a:lnTo>
                  <a:lnTo>
                    <a:pt x="686943" y="121373"/>
                  </a:lnTo>
                  <a:lnTo>
                    <a:pt x="687070" y="120103"/>
                  </a:lnTo>
                  <a:close/>
                </a:path>
                <a:path w="980440" h="299720">
                  <a:moveTo>
                    <a:pt x="770763" y="68033"/>
                  </a:moveTo>
                  <a:lnTo>
                    <a:pt x="770255" y="65493"/>
                  </a:lnTo>
                  <a:lnTo>
                    <a:pt x="769493" y="65493"/>
                  </a:lnTo>
                  <a:lnTo>
                    <a:pt x="766953" y="64223"/>
                  </a:lnTo>
                  <a:lnTo>
                    <a:pt x="765302" y="62953"/>
                  </a:lnTo>
                  <a:lnTo>
                    <a:pt x="760730" y="61683"/>
                  </a:lnTo>
                  <a:lnTo>
                    <a:pt x="757682" y="61683"/>
                  </a:lnTo>
                  <a:lnTo>
                    <a:pt x="750443" y="60413"/>
                  </a:lnTo>
                  <a:lnTo>
                    <a:pt x="740410" y="60413"/>
                  </a:lnTo>
                  <a:lnTo>
                    <a:pt x="737108" y="61683"/>
                  </a:lnTo>
                  <a:lnTo>
                    <a:pt x="735965" y="61683"/>
                  </a:lnTo>
                  <a:lnTo>
                    <a:pt x="734441" y="62953"/>
                  </a:lnTo>
                  <a:lnTo>
                    <a:pt x="733806" y="64223"/>
                  </a:lnTo>
                  <a:lnTo>
                    <a:pt x="733552" y="65493"/>
                  </a:lnTo>
                  <a:lnTo>
                    <a:pt x="672338" y="254723"/>
                  </a:lnTo>
                  <a:lnTo>
                    <a:pt x="671957" y="255993"/>
                  </a:lnTo>
                  <a:lnTo>
                    <a:pt x="671957" y="257263"/>
                  </a:lnTo>
                  <a:lnTo>
                    <a:pt x="673481" y="259803"/>
                  </a:lnTo>
                  <a:lnTo>
                    <a:pt x="674751" y="259803"/>
                  </a:lnTo>
                  <a:lnTo>
                    <a:pt x="675894" y="261073"/>
                  </a:lnTo>
                  <a:lnTo>
                    <a:pt x="677672" y="261073"/>
                  </a:lnTo>
                  <a:lnTo>
                    <a:pt x="682244" y="262343"/>
                  </a:lnTo>
                  <a:lnTo>
                    <a:pt x="685292" y="262343"/>
                  </a:lnTo>
                  <a:lnTo>
                    <a:pt x="692658" y="263613"/>
                  </a:lnTo>
                  <a:lnTo>
                    <a:pt x="702564" y="263613"/>
                  </a:lnTo>
                  <a:lnTo>
                    <a:pt x="705739" y="262343"/>
                  </a:lnTo>
                  <a:lnTo>
                    <a:pt x="707644" y="262343"/>
                  </a:lnTo>
                  <a:lnTo>
                    <a:pt x="708533" y="261073"/>
                  </a:lnTo>
                  <a:lnTo>
                    <a:pt x="709041" y="259803"/>
                  </a:lnTo>
                  <a:lnTo>
                    <a:pt x="709422" y="259803"/>
                  </a:lnTo>
                  <a:lnTo>
                    <a:pt x="770509" y="69303"/>
                  </a:lnTo>
                  <a:lnTo>
                    <a:pt x="770763" y="68033"/>
                  </a:lnTo>
                  <a:close/>
                </a:path>
                <a:path w="980440" h="299720">
                  <a:moveTo>
                    <a:pt x="825373" y="136613"/>
                  </a:moveTo>
                  <a:lnTo>
                    <a:pt x="825119" y="136613"/>
                  </a:lnTo>
                  <a:lnTo>
                    <a:pt x="824738" y="135343"/>
                  </a:lnTo>
                  <a:lnTo>
                    <a:pt x="823976" y="135343"/>
                  </a:lnTo>
                  <a:lnTo>
                    <a:pt x="821436" y="134073"/>
                  </a:lnTo>
                  <a:lnTo>
                    <a:pt x="819658" y="132803"/>
                  </a:lnTo>
                  <a:lnTo>
                    <a:pt x="815086" y="131533"/>
                  </a:lnTo>
                  <a:lnTo>
                    <a:pt x="812038" y="131533"/>
                  </a:lnTo>
                  <a:lnTo>
                    <a:pt x="804799" y="130263"/>
                  </a:lnTo>
                  <a:lnTo>
                    <a:pt x="794893" y="130263"/>
                  </a:lnTo>
                  <a:lnTo>
                    <a:pt x="791718" y="131533"/>
                  </a:lnTo>
                  <a:lnTo>
                    <a:pt x="790448" y="131533"/>
                  </a:lnTo>
                  <a:lnTo>
                    <a:pt x="789686" y="132803"/>
                  </a:lnTo>
                  <a:lnTo>
                    <a:pt x="788797" y="132803"/>
                  </a:lnTo>
                  <a:lnTo>
                    <a:pt x="788289" y="134073"/>
                  </a:lnTo>
                  <a:lnTo>
                    <a:pt x="787908" y="135343"/>
                  </a:lnTo>
                  <a:lnTo>
                    <a:pt x="746506" y="263613"/>
                  </a:lnTo>
                  <a:lnTo>
                    <a:pt x="746125" y="264883"/>
                  </a:lnTo>
                  <a:lnTo>
                    <a:pt x="746506" y="266153"/>
                  </a:lnTo>
                  <a:lnTo>
                    <a:pt x="746760" y="267423"/>
                  </a:lnTo>
                  <a:lnTo>
                    <a:pt x="747522" y="267423"/>
                  </a:lnTo>
                  <a:lnTo>
                    <a:pt x="750062" y="268693"/>
                  </a:lnTo>
                  <a:lnTo>
                    <a:pt x="751840" y="269963"/>
                  </a:lnTo>
                  <a:lnTo>
                    <a:pt x="756412" y="271233"/>
                  </a:lnTo>
                  <a:lnTo>
                    <a:pt x="759460" y="271233"/>
                  </a:lnTo>
                  <a:lnTo>
                    <a:pt x="766699" y="272503"/>
                  </a:lnTo>
                  <a:lnTo>
                    <a:pt x="776732" y="272503"/>
                  </a:lnTo>
                  <a:lnTo>
                    <a:pt x="779907" y="271233"/>
                  </a:lnTo>
                  <a:lnTo>
                    <a:pt x="781050" y="271233"/>
                  </a:lnTo>
                  <a:lnTo>
                    <a:pt x="781939" y="269963"/>
                  </a:lnTo>
                  <a:lnTo>
                    <a:pt x="782701" y="269963"/>
                  </a:lnTo>
                  <a:lnTo>
                    <a:pt x="783209" y="268693"/>
                  </a:lnTo>
                  <a:lnTo>
                    <a:pt x="783590" y="267423"/>
                  </a:lnTo>
                  <a:lnTo>
                    <a:pt x="825119" y="139153"/>
                  </a:lnTo>
                  <a:lnTo>
                    <a:pt x="825373" y="137883"/>
                  </a:lnTo>
                  <a:lnTo>
                    <a:pt x="825373" y="136613"/>
                  </a:lnTo>
                  <a:close/>
                </a:path>
                <a:path w="980440" h="299720">
                  <a:moveTo>
                    <a:pt x="979932" y="154393"/>
                  </a:moveTo>
                  <a:lnTo>
                    <a:pt x="979551" y="154393"/>
                  </a:lnTo>
                  <a:lnTo>
                    <a:pt x="979043" y="153123"/>
                  </a:lnTo>
                  <a:lnTo>
                    <a:pt x="978154" y="151853"/>
                  </a:lnTo>
                  <a:lnTo>
                    <a:pt x="976884" y="151853"/>
                  </a:lnTo>
                  <a:lnTo>
                    <a:pt x="975487" y="150583"/>
                  </a:lnTo>
                  <a:lnTo>
                    <a:pt x="973582" y="150583"/>
                  </a:lnTo>
                  <a:lnTo>
                    <a:pt x="968756" y="149313"/>
                  </a:lnTo>
                  <a:lnTo>
                    <a:pt x="965708" y="149313"/>
                  </a:lnTo>
                  <a:lnTo>
                    <a:pt x="958342" y="148043"/>
                  </a:lnTo>
                  <a:lnTo>
                    <a:pt x="944245" y="148043"/>
                  </a:lnTo>
                  <a:lnTo>
                    <a:pt x="942721" y="149313"/>
                  </a:lnTo>
                  <a:lnTo>
                    <a:pt x="940181" y="150583"/>
                  </a:lnTo>
                  <a:lnTo>
                    <a:pt x="937895" y="153123"/>
                  </a:lnTo>
                  <a:lnTo>
                    <a:pt x="882523" y="200113"/>
                  </a:lnTo>
                  <a:lnTo>
                    <a:pt x="918845" y="87083"/>
                  </a:lnTo>
                  <a:lnTo>
                    <a:pt x="919226" y="85813"/>
                  </a:lnTo>
                  <a:lnTo>
                    <a:pt x="919226" y="84543"/>
                  </a:lnTo>
                  <a:lnTo>
                    <a:pt x="918845" y="83273"/>
                  </a:lnTo>
                  <a:lnTo>
                    <a:pt x="918591" y="83273"/>
                  </a:lnTo>
                  <a:lnTo>
                    <a:pt x="917829" y="82003"/>
                  </a:lnTo>
                  <a:lnTo>
                    <a:pt x="916559" y="82003"/>
                  </a:lnTo>
                  <a:lnTo>
                    <a:pt x="915416" y="80733"/>
                  </a:lnTo>
                  <a:lnTo>
                    <a:pt x="913638" y="80733"/>
                  </a:lnTo>
                  <a:lnTo>
                    <a:pt x="909066" y="79463"/>
                  </a:lnTo>
                  <a:lnTo>
                    <a:pt x="906145" y="78193"/>
                  </a:lnTo>
                  <a:lnTo>
                    <a:pt x="898779" y="78193"/>
                  </a:lnTo>
                  <a:lnTo>
                    <a:pt x="895731" y="76923"/>
                  </a:lnTo>
                  <a:lnTo>
                    <a:pt x="890905" y="78193"/>
                  </a:lnTo>
                  <a:lnTo>
                    <a:pt x="885571" y="78193"/>
                  </a:lnTo>
                  <a:lnTo>
                    <a:pt x="884301" y="79463"/>
                  </a:lnTo>
                  <a:lnTo>
                    <a:pt x="882777" y="80733"/>
                  </a:lnTo>
                  <a:lnTo>
                    <a:pt x="882269" y="80733"/>
                  </a:lnTo>
                  <a:lnTo>
                    <a:pt x="881888" y="82003"/>
                  </a:lnTo>
                  <a:lnTo>
                    <a:pt x="820547" y="272503"/>
                  </a:lnTo>
                  <a:lnTo>
                    <a:pt x="820166" y="273773"/>
                  </a:lnTo>
                  <a:lnTo>
                    <a:pt x="820928" y="276313"/>
                  </a:lnTo>
                  <a:lnTo>
                    <a:pt x="821690" y="276313"/>
                  </a:lnTo>
                  <a:lnTo>
                    <a:pt x="824230" y="277583"/>
                  </a:lnTo>
                  <a:lnTo>
                    <a:pt x="825881" y="277583"/>
                  </a:lnTo>
                  <a:lnTo>
                    <a:pt x="830453" y="278853"/>
                  </a:lnTo>
                  <a:lnTo>
                    <a:pt x="833501" y="280123"/>
                  </a:lnTo>
                  <a:lnTo>
                    <a:pt x="855091" y="280123"/>
                  </a:lnTo>
                  <a:lnTo>
                    <a:pt x="855980" y="278853"/>
                  </a:lnTo>
                  <a:lnTo>
                    <a:pt x="856742" y="277583"/>
                  </a:lnTo>
                  <a:lnTo>
                    <a:pt x="857377" y="277583"/>
                  </a:lnTo>
                  <a:lnTo>
                    <a:pt x="857758" y="276313"/>
                  </a:lnTo>
                  <a:lnTo>
                    <a:pt x="879729" y="207733"/>
                  </a:lnTo>
                  <a:lnTo>
                    <a:pt x="902843" y="281393"/>
                  </a:lnTo>
                  <a:lnTo>
                    <a:pt x="903351" y="283933"/>
                  </a:lnTo>
                  <a:lnTo>
                    <a:pt x="903986" y="283933"/>
                  </a:lnTo>
                  <a:lnTo>
                    <a:pt x="904494" y="285203"/>
                  </a:lnTo>
                  <a:lnTo>
                    <a:pt x="905383" y="286473"/>
                  </a:lnTo>
                  <a:lnTo>
                    <a:pt x="907923" y="287743"/>
                  </a:lnTo>
                  <a:lnTo>
                    <a:pt x="909828" y="287743"/>
                  </a:lnTo>
                  <a:lnTo>
                    <a:pt x="912241" y="289013"/>
                  </a:lnTo>
                  <a:lnTo>
                    <a:pt x="917702" y="289013"/>
                  </a:lnTo>
                  <a:lnTo>
                    <a:pt x="925703" y="290283"/>
                  </a:lnTo>
                  <a:lnTo>
                    <a:pt x="937895" y="290283"/>
                  </a:lnTo>
                  <a:lnTo>
                    <a:pt x="939546" y="289013"/>
                  </a:lnTo>
                  <a:lnTo>
                    <a:pt x="940689" y="289013"/>
                  </a:lnTo>
                  <a:lnTo>
                    <a:pt x="942213" y="287743"/>
                  </a:lnTo>
                  <a:lnTo>
                    <a:pt x="942594" y="286473"/>
                  </a:lnTo>
                  <a:lnTo>
                    <a:pt x="942467" y="278853"/>
                  </a:lnTo>
                  <a:lnTo>
                    <a:pt x="941959" y="277583"/>
                  </a:lnTo>
                  <a:lnTo>
                    <a:pt x="941324" y="275043"/>
                  </a:lnTo>
                  <a:lnTo>
                    <a:pt x="918337" y="207733"/>
                  </a:lnTo>
                  <a:lnTo>
                    <a:pt x="928306" y="200113"/>
                  </a:lnTo>
                  <a:lnTo>
                    <a:pt x="969899" y="168363"/>
                  </a:lnTo>
                  <a:lnTo>
                    <a:pt x="973328" y="165823"/>
                  </a:lnTo>
                  <a:lnTo>
                    <a:pt x="975868" y="163283"/>
                  </a:lnTo>
                  <a:lnTo>
                    <a:pt x="977392" y="162013"/>
                  </a:lnTo>
                  <a:lnTo>
                    <a:pt x="979043" y="159473"/>
                  </a:lnTo>
                  <a:lnTo>
                    <a:pt x="979932" y="158203"/>
                  </a:lnTo>
                  <a:lnTo>
                    <a:pt x="979932" y="1543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068042" y="9388246"/>
              <a:ext cx="515492" cy="207111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635986" y="9179750"/>
              <a:ext cx="1993773" cy="66362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65275" y="388367"/>
            <a:ext cx="15157450" cy="840486"/>
          </a:xfrm>
          <a:prstGeom prst="rect">
            <a:avLst/>
          </a:prstGeom>
        </p:spPr>
        <p:txBody>
          <a:bodyPr vert="horz" wrap="square" lIns="0" tIns="192278" rIns="0" bIns="0" rtlCol="0">
            <a:spAutoFit/>
          </a:bodyPr>
          <a:lstStyle/>
          <a:p>
            <a:pPr marL="527685" algn="ctr">
              <a:lnSpc>
                <a:spcPct val="100000"/>
              </a:lnSpc>
              <a:spcBef>
                <a:spcPts val="100"/>
              </a:spcBef>
            </a:pPr>
            <a:r>
              <a:rPr sz="4200" dirty="0">
                <a:solidFill>
                  <a:schemeClr val="tx1"/>
                </a:solidFill>
              </a:rPr>
              <a:t>Araştırmacı</a:t>
            </a:r>
            <a:r>
              <a:rPr sz="4200" spc="-30" dirty="0">
                <a:solidFill>
                  <a:schemeClr val="tx1"/>
                </a:solidFill>
              </a:rPr>
              <a:t> </a:t>
            </a:r>
            <a:r>
              <a:rPr sz="4200" dirty="0">
                <a:solidFill>
                  <a:schemeClr val="tx1"/>
                </a:solidFill>
              </a:rPr>
              <a:t>Uygunluk</a:t>
            </a:r>
            <a:r>
              <a:rPr sz="4200" spc="-40" dirty="0">
                <a:solidFill>
                  <a:schemeClr val="tx1"/>
                </a:solidFill>
              </a:rPr>
              <a:t> </a:t>
            </a:r>
            <a:r>
              <a:rPr sz="4200" spc="-10" dirty="0">
                <a:solidFill>
                  <a:schemeClr val="tx1"/>
                </a:solidFill>
              </a:rPr>
              <a:t>Kriterleri</a:t>
            </a:r>
            <a:endParaRPr sz="4200" dirty="0">
              <a:solidFill>
                <a:schemeClr val="tx1"/>
              </a:solidFill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577213" y="2386329"/>
          <a:ext cx="14448789" cy="73126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97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81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727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325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b="1" spc="-1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Milliyet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1009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CDF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242570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Her</a:t>
                      </a:r>
                      <a:r>
                        <a:rPr sz="1800" spc="-2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milliyetten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86360" marR="79375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MS</a:t>
                      </a:r>
                      <a:r>
                        <a:rPr sz="1800" spc="19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1800" spc="19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AC</a:t>
                      </a:r>
                      <a:r>
                        <a:rPr sz="1800" spc="19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vatandaşı</a:t>
                      </a:r>
                      <a:r>
                        <a:rPr sz="1800" spc="18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ya</a:t>
                      </a:r>
                      <a:r>
                        <a:rPr sz="1800" spc="19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da</a:t>
                      </a:r>
                      <a:r>
                        <a:rPr sz="1800" spc="19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bu</a:t>
                      </a:r>
                      <a:r>
                        <a:rPr sz="1800" spc="19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ülkelerde</a:t>
                      </a:r>
                      <a:r>
                        <a:rPr sz="1800" spc="19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5</a:t>
                      </a:r>
                      <a:r>
                        <a:rPr sz="1800" spc="19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yıldan</a:t>
                      </a:r>
                      <a:r>
                        <a:rPr sz="1800" spc="204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uzun </a:t>
                      </a:r>
                      <a:r>
                        <a:rPr sz="1800" spc="-1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yaşamış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790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57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800" b="1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Dolaşım</a:t>
                      </a:r>
                      <a:r>
                        <a:rPr sz="1800" b="1" spc="-5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(Mobilite)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CDFE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85725" marR="79375" algn="just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Son</a:t>
                      </a:r>
                      <a:r>
                        <a:rPr sz="1800" spc="42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başvuru</a:t>
                      </a:r>
                      <a:r>
                        <a:rPr sz="1800" spc="42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tarihine</a:t>
                      </a:r>
                      <a:r>
                        <a:rPr sz="1800" spc="42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kadar,</a:t>
                      </a:r>
                      <a:r>
                        <a:rPr sz="1800" spc="41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başvuru</a:t>
                      </a:r>
                      <a:r>
                        <a:rPr sz="1800" spc="42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yapılacak</a:t>
                      </a:r>
                      <a:r>
                        <a:rPr sz="1800" spc="42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kurumun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bulunduğu</a:t>
                      </a:r>
                      <a:r>
                        <a:rPr sz="1800" spc="12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ülkede</a:t>
                      </a:r>
                      <a:r>
                        <a:rPr sz="1800" spc="12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son</a:t>
                      </a:r>
                      <a:r>
                        <a:rPr sz="1800" spc="12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sz="1800" spc="12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yıl</a:t>
                      </a:r>
                      <a:r>
                        <a:rPr sz="1800" spc="114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içerisinde</a:t>
                      </a:r>
                      <a:r>
                        <a:rPr sz="1800" spc="12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12</a:t>
                      </a:r>
                      <a:r>
                        <a:rPr sz="1800" spc="114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aydan</a:t>
                      </a:r>
                      <a:r>
                        <a:rPr sz="1800" spc="12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1800" spc="-1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fazla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(araştırma</a:t>
                      </a:r>
                      <a:r>
                        <a:rPr sz="1800" spc="-3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1800" spc="-4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çalışma</a:t>
                      </a:r>
                      <a:r>
                        <a:rPr sz="1800" spc="-3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1800" spc="-4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yaşama</a:t>
                      </a:r>
                      <a:r>
                        <a:rPr sz="1800" spc="-5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amacıyla)</a:t>
                      </a:r>
                      <a:r>
                        <a:rPr sz="1800" spc="-3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bulunmamış</a:t>
                      </a:r>
                      <a:r>
                        <a:rPr sz="1800" spc="-4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olmak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258445" marR="75565" indent="-172720" algn="just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258445" algn="l"/>
                        </a:tabLst>
                      </a:pP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Son</a:t>
                      </a:r>
                      <a:r>
                        <a:rPr sz="1800" spc="26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başvuru</a:t>
                      </a:r>
                      <a:r>
                        <a:rPr sz="1800" spc="28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tarihine</a:t>
                      </a:r>
                      <a:r>
                        <a:rPr sz="1800" spc="28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kadar</a:t>
                      </a:r>
                      <a:r>
                        <a:rPr sz="1800" spc="28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başvuru</a:t>
                      </a:r>
                      <a:r>
                        <a:rPr sz="1800" spc="28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1800" spc="-1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yapılacak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(outgoing)</a:t>
                      </a:r>
                      <a:r>
                        <a:rPr sz="1800" spc="17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kurumun</a:t>
                      </a:r>
                      <a:r>
                        <a:rPr sz="1800" spc="17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bulunduğu</a:t>
                      </a:r>
                      <a:r>
                        <a:rPr sz="1800" spc="19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3.</a:t>
                      </a:r>
                      <a:r>
                        <a:rPr sz="1800" spc="17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ülkede</a:t>
                      </a:r>
                      <a:r>
                        <a:rPr sz="1800" spc="17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son</a:t>
                      </a:r>
                      <a:r>
                        <a:rPr sz="1800" spc="18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3</a:t>
                      </a:r>
                      <a:r>
                        <a:rPr sz="1800" spc="17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yıl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içerisinde</a:t>
                      </a:r>
                      <a:r>
                        <a:rPr sz="1800" spc="7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12</a:t>
                      </a:r>
                      <a:r>
                        <a:rPr sz="1800" spc="8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aydan</a:t>
                      </a:r>
                      <a:r>
                        <a:rPr sz="1800" spc="7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fazla</a:t>
                      </a:r>
                      <a:r>
                        <a:rPr sz="1800" spc="8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(araştırma</a:t>
                      </a:r>
                      <a:r>
                        <a:rPr sz="1800" spc="6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1800" spc="8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çalışma</a:t>
                      </a:r>
                      <a:r>
                        <a:rPr sz="1800" spc="7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 </a:t>
                      </a:r>
                      <a:r>
                        <a:rPr sz="1800" spc="-5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/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yaşama</a:t>
                      </a:r>
                      <a:r>
                        <a:rPr sz="1800" spc="-8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amacıyla)</a:t>
                      </a:r>
                      <a:r>
                        <a:rPr sz="1800" spc="-6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bulunmamış</a:t>
                      </a:r>
                      <a:r>
                        <a:rPr sz="1800" spc="-5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olmak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258445" indent="-172085" algn="just">
                        <a:lnSpc>
                          <a:spcPct val="100000"/>
                        </a:lnSpc>
                        <a:spcBef>
                          <a:spcPts val="5"/>
                        </a:spcBef>
                        <a:buFont typeface="Arial MT"/>
                        <a:buChar char="•"/>
                        <a:tabLst>
                          <a:tab pos="258445" algn="l"/>
                        </a:tabLst>
                      </a:pP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Dönüş</a:t>
                      </a:r>
                      <a:r>
                        <a:rPr sz="1800" spc="-4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ülkesi</a:t>
                      </a:r>
                      <a:r>
                        <a:rPr sz="1800" spc="-5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için</a:t>
                      </a:r>
                      <a:r>
                        <a:rPr sz="1800" spc="-3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böyle</a:t>
                      </a:r>
                      <a:r>
                        <a:rPr sz="1800" spc="-4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bir</a:t>
                      </a:r>
                      <a:r>
                        <a:rPr sz="1800" spc="-4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koşul</a:t>
                      </a:r>
                      <a:r>
                        <a:rPr sz="1800" spc="-6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bulunmuyor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11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70"/>
                        </a:spcBef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800" b="1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Araştırma</a:t>
                      </a:r>
                      <a:r>
                        <a:rPr sz="1800" b="1" spc="-85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001F5F"/>
                          </a:solidFill>
                          <a:latin typeface="Calibri"/>
                          <a:cs typeface="Calibri"/>
                        </a:rPr>
                        <a:t>Tecrübesi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CDFE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85725"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Son</a:t>
                      </a:r>
                      <a:r>
                        <a:rPr sz="1800" spc="-4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başvuru</a:t>
                      </a:r>
                      <a:r>
                        <a:rPr sz="1800" spc="-3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son</a:t>
                      </a:r>
                      <a:r>
                        <a:rPr sz="1800" spc="-3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tarihine</a:t>
                      </a:r>
                      <a:r>
                        <a:rPr sz="1800" spc="-2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kadar</a:t>
                      </a:r>
                      <a:r>
                        <a:rPr sz="1800" spc="-4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doktora</a:t>
                      </a:r>
                      <a:r>
                        <a:rPr sz="1800" b="1" spc="-6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derecesini</a:t>
                      </a:r>
                      <a:r>
                        <a:rPr sz="1800" b="1" spc="-5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almış</a:t>
                      </a:r>
                      <a:r>
                        <a:rPr sz="1800" b="1" spc="-8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ya</a:t>
                      </a:r>
                      <a:r>
                        <a:rPr sz="1800" b="1" spc="-4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da</a:t>
                      </a:r>
                      <a:r>
                        <a:rPr sz="1800" b="1" spc="-4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tez</a:t>
                      </a:r>
                      <a:r>
                        <a:rPr sz="1800" b="1" spc="-5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savunmasını</a:t>
                      </a:r>
                      <a:r>
                        <a:rPr sz="1800" b="1" spc="-8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vermiş</a:t>
                      </a:r>
                      <a:r>
                        <a:rPr sz="1800" b="1" spc="-6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olmak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85725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İlk</a:t>
                      </a:r>
                      <a:r>
                        <a:rPr sz="1800" spc="-7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doktora</a:t>
                      </a:r>
                      <a:r>
                        <a:rPr sz="1800" spc="-6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derecesini</a:t>
                      </a:r>
                      <a:r>
                        <a:rPr sz="1800" spc="-4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aldığı</a:t>
                      </a:r>
                      <a:r>
                        <a:rPr sz="1800" spc="-5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tarihten</a:t>
                      </a:r>
                      <a:r>
                        <a:rPr sz="1800" spc="-5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son</a:t>
                      </a:r>
                      <a:r>
                        <a:rPr sz="1800" spc="-5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başvuru</a:t>
                      </a:r>
                      <a:r>
                        <a:rPr sz="1800" spc="-5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tarihine</a:t>
                      </a:r>
                      <a:r>
                        <a:rPr sz="1800" spc="-4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kadar</a:t>
                      </a:r>
                      <a:r>
                        <a:rPr sz="1800" spc="-6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u="sng" dirty="0">
                          <a:solidFill>
                            <a:srgbClr val="375F92"/>
                          </a:solidFill>
                          <a:uFill>
                            <a:solidFill>
                              <a:srgbClr val="375F92"/>
                            </a:solidFill>
                          </a:uFill>
                          <a:latin typeface="Calibri"/>
                          <a:cs typeface="Calibri"/>
                        </a:rPr>
                        <a:t>en</a:t>
                      </a:r>
                      <a:r>
                        <a:rPr sz="1800" u="sng" spc="-50" dirty="0">
                          <a:solidFill>
                            <a:srgbClr val="375F92"/>
                          </a:solidFill>
                          <a:uFill>
                            <a:solidFill>
                              <a:srgbClr val="375F92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u="sng" dirty="0">
                          <a:solidFill>
                            <a:srgbClr val="375F92"/>
                          </a:solidFill>
                          <a:uFill>
                            <a:solidFill>
                              <a:srgbClr val="375F92"/>
                            </a:solidFill>
                          </a:uFill>
                          <a:latin typeface="Calibri"/>
                          <a:cs typeface="Calibri"/>
                        </a:rPr>
                        <a:t>fazla</a:t>
                      </a:r>
                      <a:r>
                        <a:rPr sz="1800" spc="-6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8</a:t>
                      </a:r>
                      <a:r>
                        <a:rPr sz="1800" spc="-5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yıllık</a:t>
                      </a:r>
                      <a:r>
                        <a:rPr sz="1800" spc="-5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araştırma</a:t>
                      </a:r>
                      <a:r>
                        <a:rPr sz="1800" spc="-6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tecrübesine</a:t>
                      </a:r>
                      <a:r>
                        <a:rPr sz="1800" spc="-4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sahip</a:t>
                      </a:r>
                      <a:r>
                        <a:rPr sz="1800" spc="-6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olmak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85725" marR="78740">
                        <a:lnSpc>
                          <a:spcPct val="100000"/>
                        </a:lnSpc>
                        <a:tabLst>
                          <a:tab pos="508000" algn="l"/>
                          <a:tab pos="1404620" algn="l"/>
                          <a:tab pos="2479040" algn="l"/>
                          <a:tab pos="3512185" algn="l"/>
                          <a:tab pos="4781550" algn="l"/>
                          <a:tab pos="5511800" algn="l"/>
                          <a:tab pos="6336030" algn="l"/>
                          <a:tab pos="7453630" algn="l"/>
                          <a:tab pos="8425815" algn="l"/>
                          <a:tab pos="9779000" algn="l"/>
                        </a:tabLst>
                      </a:pPr>
                      <a:r>
                        <a:rPr sz="1800" spc="-2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Bu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	</a:t>
                      </a:r>
                      <a:r>
                        <a:rPr sz="1800" spc="-1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tecrübe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	</a:t>
                      </a:r>
                      <a:r>
                        <a:rPr sz="1800" spc="-1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kısıtından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	</a:t>
                      </a:r>
                      <a:r>
                        <a:rPr sz="1800" spc="-1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aşağıdaki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	</a:t>
                      </a:r>
                      <a:r>
                        <a:rPr sz="1800" spc="-1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durumlarda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	</a:t>
                      </a:r>
                      <a:r>
                        <a:rPr sz="1800" spc="-1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geçen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	</a:t>
                      </a:r>
                      <a:r>
                        <a:rPr sz="1800" spc="-1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süreler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	</a:t>
                      </a:r>
                      <a:r>
                        <a:rPr sz="1800" spc="-1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çıkarılarak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	</a:t>
                      </a:r>
                      <a:r>
                        <a:rPr sz="1800" spc="-1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beyanda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	</a:t>
                      </a:r>
                      <a:r>
                        <a:rPr sz="1800" spc="-1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bulunulabilir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	</a:t>
                      </a:r>
                      <a:r>
                        <a:rPr sz="1800" spc="-2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(formlarda </a:t>
                      </a:r>
                      <a:r>
                        <a:rPr sz="1800" spc="-1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belirtilmelidir):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endParaRPr sz="1800" dirty="0">
                        <a:latin typeface="Times New Roman"/>
                        <a:cs typeface="Times New Roman"/>
                      </a:endParaRPr>
                    </a:p>
                    <a:p>
                      <a:pPr marL="257810" marR="610870" indent="-172720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257810" algn="l"/>
                        </a:tabLst>
                      </a:pPr>
                      <a:r>
                        <a:rPr sz="1800" b="1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Doğum</a:t>
                      </a:r>
                      <a:r>
                        <a:rPr sz="1800" b="1" spc="-7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izni</a:t>
                      </a:r>
                      <a:r>
                        <a:rPr sz="1800" b="1" spc="-6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(</a:t>
                      </a:r>
                      <a:r>
                        <a:rPr sz="1800" spc="-1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doktoranın</a:t>
                      </a:r>
                      <a:r>
                        <a:rPr sz="1800" spc="-3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alındığı</a:t>
                      </a:r>
                      <a:r>
                        <a:rPr sz="1800" spc="-2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tarihten</a:t>
                      </a:r>
                      <a:r>
                        <a:rPr sz="1800" spc="-3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sonra</a:t>
                      </a:r>
                      <a:r>
                        <a:rPr sz="1800" spc="-5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doğan</a:t>
                      </a:r>
                      <a:r>
                        <a:rPr sz="1800" spc="-2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her</a:t>
                      </a:r>
                      <a:r>
                        <a:rPr sz="1800" spc="-4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çocuk</a:t>
                      </a:r>
                      <a:r>
                        <a:rPr sz="1800" spc="-2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için</a:t>
                      </a:r>
                      <a:r>
                        <a:rPr sz="1800" spc="-1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18</a:t>
                      </a:r>
                      <a:r>
                        <a:rPr sz="1800" spc="-4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ay</a:t>
                      </a:r>
                      <a:r>
                        <a:rPr sz="1800" spc="-4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(548</a:t>
                      </a:r>
                      <a:r>
                        <a:rPr sz="1800" spc="-2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gün)</a:t>
                      </a:r>
                      <a:r>
                        <a:rPr sz="1800" spc="-4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ya</a:t>
                      </a:r>
                      <a:r>
                        <a:rPr sz="1800" spc="-4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da</a:t>
                      </a:r>
                      <a:r>
                        <a:rPr sz="1800" spc="-4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18</a:t>
                      </a:r>
                      <a:r>
                        <a:rPr sz="1800" spc="-4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aydan</a:t>
                      </a:r>
                      <a:r>
                        <a:rPr sz="1800" spc="-3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uzun</a:t>
                      </a:r>
                      <a:r>
                        <a:rPr sz="1800" spc="-2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ise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alınan</a:t>
                      </a:r>
                      <a:r>
                        <a:rPr sz="1800" spc="-3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toplam</a:t>
                      </a:r>
                      <a:r>
                        <a:rPr sz="1800" spc="-4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doğum</a:t>
                      </a:r>
                      <a:r>
                        <a:rPr sz="1800" spc="-2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izni</a:t>
                      </a:r>
                      <a:r>
                        <a:rPr sz="1800" spc="-2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süresi</a:t>
                      </a:r>
                      <a:r>
                        <a:rPr sz="1800" spc="-6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kadar);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  <a:p>
                      <a:pPr marL="257810" indent="-172085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257810" algn="l"/>
                        </a:tabLst>
                      </a:pPr>
                      <a:r>
                        <a:rPr sz="1800" b="1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Babalık</a:t>
                      </a:r>
                      <a:r>
                        <a:rPr sz="1800" b="1" spc="-5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izni</a:t>
                      </a:r>
                      <a:r>
                        <a:rPr sz="1800" b="1" spc="-6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(doktoranın</a:t>
                      </a:r>
                      <a:r>
                        <a:rPr sz="1800" spc="-3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alındığı</a:t>
                      </a:r>
                      <a:r>
                        <a:rPr sz="1800" spc="-2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tarihten</a:t>
                      </a:r>
                      <a:r>
                        <a:rPr sz="1800" spc="-2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sonra</a:t>
                      </a:r>
                      <a:r>
                        <a:rPr sz="1800" spc="-5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alınan</a:t>
                      </a:r>
                      <a:r>
                        <a:rPr sz="1800" spc="-2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izin</a:t>
                      </a:r>
                      <a:r>
                        <a:rPr sz="1800" spc="-3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süresi</a:t>
                      </a:r>
                      <a:r>
                        <a:rPr sz="1800" spc="-5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kadar);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  <a:p>
                      <a:pPr marL="257810" indent="-172085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257810" algn="l"/>
                        </a:tabLst>
                      </a:pPr>
                      <a:r>
                        <a:rPr sz="1800" b="1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Zorunlu</a:t>
                      </a:r>
                      <a:r>
                        <a:rPr sz="1800" b="1" spc="-1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askerlik</a:t>
                      </a:r>
                      <a:r>
                        <a:rPr sz="1800" b="1" spc="-4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2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izni</a:t>
                      </a:r>
                      <a:r>
                        <a:rPr sz="1800" spc="-2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;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  <a:p>
                      <a:pPr marL="257810" indent="-172085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257810" algn="l"/>
                        </a:tabLst>
                      </a:pPr>
                      <a:r>
                        <a:rPr sz="1800" b="1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Araştırma</a:t>
                      </a:r>
                      <a:r>
                        <a:rPr sz="1800" b="1" spc="-4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dışında</a:t>
                      </a:r>
                      <a:r>
                        <a:rPr sz="1800" b="1" spc="-6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geçirilen</a:t>
                      </a:r>
                      <a:r>
                        <a:rPr sz="1800" b="1" spc="-5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süreler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  <a:p>
                      <a:pPr marL="257810" indent="-172085">
                        <a:lnSpc>
                          <a:spcPct val="100000"/>
                        </a:lnSpc>
                        <a:buFont typeface="Arial MT"/>
                        <a:buChar char="•"/>
                        <a:tabLst>
                          <a:tab pos="257810" algn="l"/>
                        </a:tabLst>
                      </a:pPr>
                      <a:r>
                        <a:rPr sz="1800" b="1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Uzun</a:t>
                      </a:r>
                      <a:r>
                        <a:rPr sz="1800" b="1" spc="-4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süreli</a:t>
                      </a:r>
                      <a:r>
                        <a:rPr sz="1800" b="1" spc="-5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hastalık</a:t>
                      </a:r>
                      <a:r>
                        <a:rPr sz="1800" b="1" spc="-6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izni</a:t>
                      </a:r>
                      <a:r>
                        <a:rPr sz="1800" b="1" spc="-4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(30</a:t>
                      </a:r>
                      <a:r>
                        <a:rPr sz="1800" spc="-2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günden</a:t>
                      </a:r>
                      <a:r>
                        <a:rPr sz="1800" spc="-15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solidFill>
                            <a:srgbClr val="375F92"/>
                          </a:solidFill>
                          <a:latin typeface="Calibri"/>
                          <a:cs typeface="Calibri"/>
                        </a:rPr>
                        <a:t>uzun).</a:t>
                      </a:r>
                      <a:endParaRPr sz="1800" dirty="0">
                        <a:latin typeface="Calibri"/>
                        <a:cs typeface="Calibri"/>
                      </a:endParaRPr>
                    </a:p>
                  </a:txBody>
                  <a:tcPr marL="0" marR="0" marT="285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5435853" y="1799590"/>
            <a:ext cx="49917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E21B29"/>
                </a:solidFill>
                <a:latin typeface="Calibri"/>
                <a:cs typeface="Calibri"/>
              </a:rPr>
              <a:t>Avrupa</a:t>
            </a:r>
            <a:r>
              <a:rPr sz="2400" b="1" spc="-90" dirty="0">
                <a:solidFill>
                  <a:srgbClr val="E21B29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E21B29"/>
                </a:solidFill>
                <a:latin typeface="Calibri"/>
                <a:cs typeface="Calibri"/>
              </a:rPr>
              <a:t>Bursları</a:t>
            </a:r>
            <a:r>
              <a:rPr sz="2400" b="1" spc="-90" dirty="0">
                <a:solidFill>
                  <a:srgbClr val="E21B29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E21B29"/>
                </a:solidFill>
                <a:latin typeface="Calibri"/>
                <a:cs typeface="Calibri"/>
              </a:rPr>
              <a:t>/</a:t>
            </a:r>
            <a:r>
              <a:rPr sz="2400" b="1" spc="-90" dirty="0">
                <a:solidFill>
                  <a:srgbClr val="E21B29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E21B29"/>
                </a:solidFill>
                <a:latin typeface="Calibri"/>
                <a:cs typeface="Calibri"/>
              </a:rPr>
              <a:t>European</a:t>
            </a:r>
            <a:r>
              <a:rPr sz="2400" b="1" spc="-100" dirty="0">
                <a:solidFill>
                  <a:srgbClr val="E21B29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E21B29"/>
                </a:solidFill>
                <a:latin typeface="Calibri"/>
                <a:cs typeface="Calibri"/>
              </a:rPr>
              <a:t>Fellowships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202416" y="1845309"/>
            <a:ext cx="44386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E21B29"/>
                </a:solidFill>
                <a:latin typeface="Calibri"/>
                <a:cs typeface="Calibri"/>
              </a:rPr>
              <a:t>Global</a:t>
            </a:r>
            <a:r>
              <a:rPr sz="2400" b="1" spc="-60" dirty="0">
                <a:solidFill>
                  <a:srgbClr val="E21B29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E21B29"/>
                </a:solidFill>
                <a:latin typeface="Calibri"/>
                <a:cs typeface="Calibri"/>
              </a:rPr>
              <a:t>Burslar</a:t>
            </a:r>
            <a:r>
              <a:rPr sz="2400" b="1" spc="-35" dirty="0">
                <a:solidFill>
                  <a:srgbClr val="E21B29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E21B29"/>
                </a:solidFill>
                <a:latin typeface="Calibri"/>
                <a:cs typeface="Calibri"/>
              </a:rPr>
              <a:t>/</a:t>
            </a:r>
            <a:r>
              <a:rPr sz="2400" b="1" spc="-30" dirty="0">
                <a:solidFill>
                  <a:srgbClr val="E21B29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E21B29"/>
                </a:solidFill>
                <a:latin typeface="Calibri"/>
                <a:cs typeface="Calibri"/>
              </a:rPr>
              <a:t>Global</a:t>
            </a:r>
            <a:r>
              <a:rPr sz="2400" b="1" spc="-55" dirty="0">
                <a:solidFill>
                  <a:srgbClr val="E21B29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E21B29"/>
                </a:solidFill>
                <a:latin typeface="Calibri"/>
                <a:cs typeface="Calibri"/>
              </a:rPr>
              <a:t>Fellowships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330952" y="1714500"/>
            <a:ext cx="5198745" cy="585470"/>
          </a:xfrm>
          <a:custGeom>
            <a:avLst/>
            <a:gdLst/>
            <a:ahLst/>
            <a:cxnLst/>
            <a:rect l="l" t="t" r="r" b="b"/>
            <a:pathLst>
              <a:path w="5198745" h="585469">
                <a:moveTo>
                  <a:pt x="0" y="97535"/>
                </a:moveTo>
                <a:lnTo>
                  <a:pt x="7667" y="59578"/>
                </a:lnTo>
                <a:lnTo>
                  <a:pt x="28575" y="28575"/>
                </a:lnTo>
                <a:lnTo>
                  <a:pt x="59578" y="7667"/>
                </a:lnTo>
                <a:lnTo>
                  <a:pt x="97536" y="0"/>
                </a:lnTo>
                <a:lnTo>
                  <a:pt x="5100828" y="0"/>
                </a:lnTo>
                <a:lnTo>
                  <a:pt x="5138785" y="7667"/>
                </a:lnTo>
                <a:lnTo>
                  <a:pt x="5169788" y="28575"/>
                </a:lnTo>
                <a:lnTo>
                  <a:pt x="5190696" y="59578"/>
                </a:lnTo>
                <a:lnTo>
                  <a:pt x="5198364" y="97535"/>
                </a:lnTo>
                <a:lnTo>
                  <a:pt x="5198364" y="487679"/>
                </a:lnTo>
                <a:lnTo>
                  <a:pt x="5190696" y="525637"/>
                </a:lnTo>
                <a:lnTo>
                  <a:pt x="5169789" y="556640"/>
                </a:lnTo>
                <a:lnTo>
                  <a:pt x="5138785" y="577548"/>
                </a:lnTo>
                <a:lnTo>
                  <a:pt x="5100828" y="585216"/>
                </a:lnTo>
                <a:lnTo>
                  <a:pt x="97536" y="585216"/>
                </a:lnTo>
                <a:lnTo>
                  <a:pt x="59578" y="577548"/>
                </a:lnTo>
                <a:lnTo>
                  <a:pt x="28575" y="556641"/>
                </a:lnTo>
                <a:lnTo>
                  <a:pt x="7667" y="525637"/>
                </a:lnTo>
                <a:lnTo>
                  <a:pt x="0" y="487679"/>
                </a:lnTo>
                <a:lnTo>
                  <a:pt x="0" y="97535"/>
                </a:lnTo>
                <a:close/>
              </a:path>
            </a:pathLst>
          </a:custGeom>
          <a:ln w="57912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72800" y="1714500"/>
            <a:ext cx="5047615" cy="585470"/>
          </a:xfrm>
          <a:custGeom>
            <a:avLst/>
            <a:gdLst/>
            <a:ahLst/>
            <a:cxnLst/>
            <a:rect l="l" t="t" r="r" b="b"/>
            <a:pathLst>
              <a:path w="5047615" h="585469">
                <a:moveTo>
                  <a:pt x="0" y="97535"/>
                </a:moveTo>
                <a:lnTo>
                  <a:pt x="7667" y="59578"/>
                </a:lnTo>
                <a:lnTo>
                  <a:pt x="28575" y="28575"/>
                </a:lnTo>
                <a:lnTo>
                  <a:pt x="59578" y="7667"/>
                </a:lnTo>
                <a:lnTo>
                  <a:pt x="97535" y="0"/>
                </a:lnTo>
                <a:lnTo>
                  <a:pt x="4949952" y="0"/>
                </a:lnTo>
                <a:lnTo>
                  <a:pt x="4987909" y="7667"/>
                </a:lnTo>
                <a:lnTo>
                  <a:pt x="5018913" y="28575"/>
                </a:lnTo>
                <a:lnTo>
                  <a:pt x="5039820" y="59578"/>
                </a:lnTo>
                <a:lnTo>
                  <a:pt x="5047488" y="97535"/>
                </a:lnTo>
                <a:lnTo>
                  <a:pt x="5047488" y="487679"/>
                </a:lnTo>
                <a:lnTo>
                  <a:pt x="5039820" y="525637"/>
                </a:lnTo>
                <a:lnTo>
                  <a:pt x="5018913" y="556640"/>
                </a:lnTo>
                <a:lnTo>
                  <a:pt x="4987909" y="577548"/>
                </a:lnTo>
                <a:lnTo>
                  <a:pt x="4949952" y="585216"/>
                </a:lnTo>
                <a:lnTo>
                  <a:pt x="97535" y="585216"/>
                </a:lnTo>
                <a:lnTo>
                  <a:pt x="59578" y="577548"/>
                </a:lnTo>
                <a:lnTo>
                  <a:pt x="28575" y="556641"/>
                </a:lnTo>
                <a:lnTo>
                  <a:pt x="7667" y="525637"/>
                </a:lnTo>
                <a:lnTo>
                  <a:pt x="0" y="487679"/>
                </a:lnTo>
                <a:lnTo>
                  <a:pt x="0" y="97535"/>
                </a:lnTo>
                <a:close/>
              </a:path>
            </a:pathLst>
          </a:custGeom>
          <a:ln w="57912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26757" y="7826502"/>
            <a:ext cx="8366759" cy="1652270"/>
          </a:xfrm>
          <a:custGeom>
            <a:avLst/>
            <a:gdLst/>
            <a:ahLst/>
            <a:cxnLst/>
            <a:rect l="l" t="t" r="r" b="b"/>
            <a:pathLst>
              <a:path w="8366759" h="1652270">
                <a:moveTo>
                  <a:pt x="0" y="275336"/>
                </a:moveTo>
                <a:lnTo>
                  <a:pt x="4437" y="225855"/>
                </a:lnTo>
                <a:lnTo>
                  <a:pt x="17230" y="179280"/>
                </a:lnTo>
                <a:lnTo>
                  <a:pt x="37601" y="136388"/>
                </a:lnTo>
                <a:lnTo>
                  <a:pt x="64770" y="97958"/>
                </a:lnTo>
                <a:lnTo>
                  <a:pt x="97958" y="64770"/>
                </a:lnTo>
                <a:lnTo>
                  <a:pt x="136388" y="37601"/>
                </a:lnTo>
                <a:lnTo>
                  <a:pt x="179280" y="17230"/>
                </a:lnTo>
                <a:lnTo>
                  <a:pt x="225855" y="4437"/>
                </a:lnTo>
                <a:lnTo>
                  <a:pt x="275336" y="0"/>
                </a:lnTo>
                <a:lnTo>
                  <a:pt x="8091424" y="0"/>
                </a:lnTo>
                <a:lnTo>
                  <a:pt x="8140904" y="4437"/>
                </a:lnTo>
                <a:lnTo>
                  <a:pt x="8187479" y="17230"/>
                </a:lnTo>
                <a:lnTo>
                  <a:pt x="8230371" y="37601"/>
                </a:lnTo>
                <a:lnTo>
                  <a:pt x="8268801" y="64770"/>
                </a:lnTo>
                <a:lnTo>
                  <a:pt x="8301989" y="97958"/>
                </a:lnTo>
                <a:lnTo>
                  <a:pt x="8329158" y="136388"/>
                </a:lnTo>
                <a:lnTo>
                  <a:pt x="8349529" y="179280"/>
                </a:lnTo>
                <a:lnTo>
                  <a:pt x="8362322" y="225855"/>
                </a:lnTo>
                <a:lnTo>
                  <a:pt x="8366759" y="275336"/>
                </a:lnTo>
                <a:lnTo>
                  <a:pt x="8366759" y="1376667"/>
                </a:lnTo>
                <a:lnTo>
                  <a:pt x="8362322" y="1426161"/>
                </a:lnTo>
                <a:lnTo>
                  <a:pt x="8349529" y="1472744"/>
                </a:lnTo>
                <a:lnTo>
                  <a:pt x="8329158" y="1515640"/>
                </a:lnTo>
                <a:lnTo>
                  <a:pt x="8301989" y="1554070"/>
                </a:lnTo>
                <a:lnTo>
                  <a:pt x="8268801" y="1587257"/>
                </a:lnTo>
                <a:lnTo>
                  <a:pt x="8230371" y="1614422"/>
                </a:lnTo>
                <a:lnTo>
                  <a:pt x="8187479" y="1634789"/>
                </a:lnTo>
                <a:lnTo>
                  <a:pt x="8140904" y="1647579"/>
                </a:lnTo>
                <a:lnTo>
                  <a:pt x="8091424" y="1652016"/>
                </a:lnTo>
                <a:lnTo>
                  <a:pt x="275336" y="1652016"/>
                </a:lnTo>
                <a:lnTo>
                  <a:pt x="225855" y="1647579"/>
                </a:lnTo>
                <a:lnTo>
                  <a:pt x="179280" y="1634789"/>
                </a:lnTo>
                <a:lnTo>
                  <a:pt x="136388" y="1614422"/>
                </a:lnTo>
                <a:lnTo>
                  <a:pt x="97958" y="1587257"/>
                </a:lnTo>
                <a:lnTo>
                  <a:pt x="64770" y="1554070"/>
                </a:lnTo>
                <a:lnTo>
                  <a:pt x="37601" y="1515640"/>
                </a:lnTo>
                <a:lnTo>
                  <a:pt x="17230" y="1472744"/>
                </a:lnTo>
                <a:lnTo>
                  <a:pt x="4437" y="1426161"/>
                </a:lnTo>
                <a:lnTo>
                  <a:pt x="0" y="1376667"/>
                </a:lnTo>
                <a:lnTo>
                  <a:pt x="0" y="275336"/>
                </a:lnTo>
                <a:close/>
              </a:path>
            </a:pathLst>
          </a:custGeom>
          <a:ln w="25908">
            <a:solidFill>
              <a:srgbClr val="CA906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140320" y="7888605"/>
            <a:ext cx="774065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E5393"/>
                </a:solidFill>
                <a:latin typeface="Calibri"/>
                <a:cs typeface="Calibri"/>
              </a:rPr>
              <a:t>*Araştırmacı</a:t>
            </a:r>
            <a:r>
              <a:rPr sz="2400" spc="-9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E5393"/>
                </a:solidFill>
                <a:latin typeface="Calibri"/>
                <a:cs typeface="Calibri"/>
              </a:rPr>
              <a:t>bütçesi</a:t>
            </a:r>
            <a:r>
              <a:rPr sz="2400" spc="-7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E5393"/>
                </a:solidFill>
                <a:latin typeface="Calibri"/>
                <a:cs typeface="Calibri"/>
              </a:rPr>
              <a:t>her</a:t>
            </a:r>
            <a:r>
              <a:rPr sz="2400" spc="-4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E5393"/>
                </a:solidFill>
                <a:latin typeface="Calibri"/>
                <a:cs typeface="Calibri"/>
              </a:rPr>
              <a:t>ülke</a:t>
            </a:r>
            <a:r>
              <a:rPr sz="2400" spc="-6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E5393"/>
                </a:solidFill>
                <a:latin typeface="Calibri"/>
                <a:cs typeface="Calibri"/>
              </a:rPr>
              <a:t>için</a:t>
            </a:r>
            <a:r>
              <a:rPr sz="2400" spc="-6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E5393"/>
                </a:solidFill>
                <a:latin typeface="Calibri"/>
                <a:cs typeface="Calibri"/>
              </a:rPr>
              <a:t>bir</a:t>
            </a:r>
            <a:r>
              <a:rPr sz="2400" spc="-5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E5393"/>
                </a:solidFill>
                <a:latin typeface="Calibri"/>
                <a:cs typeface="Calibri"/>
              </a:rPr>
              <a:t>katsayı</a:t>
            </a:r>
            <a:r>
              <a:rPr sz="2400" spc="-7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E5393"/>
                </a:solidFill>
                <a:latin typeface="Calibri"/>
                <a:cs typeface="Calibri"/>
              </a:rPr>
              <a:t>ile</a:t>
            </a:r>
            <a:r>
              <a:rPr sz="2400" spc="-4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spc="-30" dirty="0">
                <a:solidFill>
                  <a:srgbClr val="0E5393"/>
                </a:solidFill>
                <a:latin typeface="Calibri"/>
                <a:cs typeface="Calibri"/>
              </a:rPr>
              <a:t>çarpılır.</a:t>
            </a:r>
            <a:r>
              <a:rPr sz="2400" spc="-8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E5393"/>
                </a:solidFill>
                <a:latin typeface="Calibri"/>
                <a:cs typeface="Calibri"/>
              </a:rPr>
              <a:t>Türkiye </a:t>
            </a:r>
            <a:r>
              <a:rPr sz="2400" b="1" dirty="0">
                <a:solidFill>
                  <a:srgbClr val="0E5393"/>
                </a:solidFill>
                <a:latin typeface="Calibri"/>
                <a:cs typeface="Calibri"/>
              </a:rPr>
              <a:t>İçin</a:t>
            </a:r>
            <a:r>
              <a:rPr sz="2400" b="1" spc="-8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E5393"/>
                </a:solidFill>
                <a:latin typeface="Calibri"/>
                <a:cs typeface="Calibri"/>
              </a:rPr>
              <a:t>Ülke</a:t>
            </a:r>
            <a:r>
              <a:rPr sz="2400" b="1" spc="-7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E5393"/>
                </a:solidFill>
                <a:latin typeface="Calibri"/>
                <a:cs typeface="Calibri"/>
              </a:rPr>
              <a:t>Katsayısı:</a:t>
            </a:r>
            <a:r>
              <a:rPr sz="2400" b="1" spc="-4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0E5393"/>
                </a:solidFill>
                <a:latin typeface="Calibri"/>
                <a:cs typeface="Calibri"/>
              </a:rPr>
              <a:t>%64,5</a:t>
            </a:r>
            <a:endParaRPr sz="2400">
              <a:latin typeface="Calibri"/>
              <a:cs typeface="Calibri"/>
            </a:endParaRPr>
          </a:p>
          <a:p>
            <a:pPr marL="562610" marR="557530" algn="ctr">
              <a:lnSpc>
                <a:spcPct val="100000"/>
              </a:lnSpc>
            </a:pPr>
            <a:r>
              <a:rPr sz="2400" dirty="0">
                <a:solidFill>
                  <a:srgbClr val="0E5393"/>
                </a:solidFill>
                <a:latin typeface="Calibri"/>
                <a:cs typeface="Calibri"/>
              </a:rPr>
              <a:t>Bu</a:t>
            </a:r>
            <a:r>
              <a:rPr sz="2400" spc="-8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E5393"/>
                </a:solidFill>
                <a:latin typeface="Calibri"/>
                <a:cs typeface="Calibri"/>
              </a:rPr>
              <a:t>kalem</a:t>
            </a:r>
            <a:r>
              <a:rPr sz="2400" spc="-8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E5393"/>
                </a:solidFill>
                <a:latin typeface="Calibri"/>
                <a:cs typeface="Calibri"/>
              </a:rPr>
              <a:t>vergi</a:t>
            </a:r>
            <a:r>
              <a:rPr sz="2400" spc="-6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E5393"/>
                </a:solidFill>
                <a:latin typeface="Calibri"/>
                <a:cs typeface="Calibri"/>
              </a:rPr>
              <a:t>ve</a:t>
            </a:r>
            <a:r>
              <a:rPr sz="2400" spc="-5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E5393"/>
                </a:solidFill>
                <a:latin typeface="Calibri"/>
                <a:cs typeface="Calibri"/>
              </a:rPr>
              <a:t>sigorta</a:t>
            </a:r>
            <a:r>
              <a:rPr sz="2400" spc="-8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E5393"/>
                </a:solidFill>
                <a:latin typeface="Calibri"/>
                <a:cs typeface="Calibri"/>
              </a:rPr>
              <a:t>kesintileri</a:t>
            </a:r>
            <a:r>
              <a:rPr sz="2400" spc="-9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E5393"/>
                </a:solidFill>
                <a:latin typeface="Calibri"/>
                <a:cs typeface="Calibri"/>
              </a:rPr>
              <a:t>sonrası</a:t>
            </a:r>
            <a:r>
              <a:rPr sz="2400" spc="-6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E5393"/>
                </a:solidFill>
                <a:latin typeface="Calibri"/>
                <a:cs typeface="Calibri"/>
              </a:rPr>
              <a:t>bütünüyle araştırmacıya</a:t>
            </a:r>
            <a:r>
              <a:rPr sz="2400" spc="-9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spc="-30" dirty="0">
                <a:solidFill>
                  <a:srgbClr val="0E5393"/>
                </a:solidFill>
                <a:latin typeface="Calibri"/>
                <a:cs typeface="Calibri"/>
              </a:rPr>
              <a:t>verilir.</a:t>
            </a:r>
            <a:r>
              <a:rPr sz="2400" spc="-5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E5393"/>
                </a:solidFill>
                <a:latin typeface="Calibri"/>
                <a:cs typeface="Calibri"/>
              </a:rPr>
              <a:t>Raporlanan</a:t>
            </a:r>
            <a:r>
              <a:rPr sz="2400" spc="-6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E5393"/>
                </a:solidFill>
                <a:latin typeface="Calibri"/>
                <a:cs typeface="Calibri"/>
              </a:rPr>
              <a:t>tek</a:t>
            </a:r>
            <a:r>
              <a:rPr sz="2400" spc="-5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E5393"/>
                </a:solidFill>
                <a:latin typeface="Calibri"/>
                <a:cs typeface="Calibri"/>
              </a:rPr>
              <a:t>bütçe</a:t>
            </a:r>
            <a:r>
              <a:rPr sz="2400" spc="-6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E5393"/>
                </a:solidFill>
                <a:latin typeface="Calibri"/>
                <a:cs typeface="Calibri"/>
              </a:rPr>
              <a:t>kalemidir.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084576" y="1571244"/>
            <a:ext cx="7152640" cy="1720850"/>
            <a:chOff x="3084576" y="1571244"/>
            <a:chExt cx="7152640" cy="1720850"/>
          </a:xfrm>
        </p:grpSpPr>
        <p:sp>
          <p:nvSpPr>
            <p:cNvPr id="5" name="object 5"/>
            <p:cNvSpPr/>
            <p:nvPr/>
          </p:nvSpPr>
          <p:spPr>
            <a:xfrm>
              <a:off x="3097530" y="1584198"/>
              <a:ext cx="7126605" cy="1694814"/>
            </a:xfrm>
            <a:custGeom>
              <a:avLst/>
              <a:gdLst/>
              <a:ahLst/>
              <a:cxnLst/>
              <a:rect l="l" t="t" r="r" b="b"/>
              <a:pathLst>
                <a:path w="7126605" h="1694814">
                  <a:moveTo>
                    <a:pt x="7126224" y="0"/>
                  </a:moveTo>
                  <a:lnTo>
                    <a:pt x="0" y="0"/>
                  </a:lnTo>
                  <a:lnTo>
                    <a:pt x="0" y="1694687"/>
                  </a:lnTo>
                  <a:lnTo>
                    <a:pt x="7126224" y="1694687"/>
                  </a:lnTo>
                  <a:lnTo>
                    <a:pt x="7126224" y="0"/>
                  </a:lnTo>
                  <a:close/>
                </a:path>
              </a:pathLst>
            </a:custGeom>
            <a:solidFill>
              <a:srgbClr val="0046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097530" y="1584198"/>
              <a:ext cx="7126605" cy="1694814"/>
            </a:xfrm>
            <a:custGeom>
              <a:avLst/>
              <a:gdLst/>
              <a:ahLst/>
              <a:cxnLst/>
              <a:rect l="l" t="t" r="r" b="b"/>
              <a:pathLst>
                <a:path w="7126605" h="1694814">
                  <a:moveTo>
                    <a:pt x="0" y="1694687"/>
                  </a:moveTo>
                  <a:lnTo>
                    <a:pt x="7126224" y="1694687"/>
                  </a:lnTo>
                  <a:lnTo>
                    <a:pt x="7126224" y="0"/>
                  </a:lnTo>
                  <a:lnTo>
                    <a:pt x="0" y="0"/>
                  </a:lnTo>
                  <a:lnTo>
                    <a:pt x="0" y="1694687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097529" y="1584197"/>
            <a:ext cx="7126605" cy="1694814"/>
          </a:xfrm>
          <a:prstGeom prst="rect">
            <a:avLst/>
          </a:prstGeom>
        </p:spPr>
        <p:txBody>
          <a:bodyPr vert="horz" wrap="square" lIns="0" tIns="2476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950"/>
              </a:spcBef>
            </a:pPr>
            <a:endParaRPr sz="2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Araştırmacı</a:t>
            </a: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Bütçesi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20"/>
              </a:spcBef>
            </a:pP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(aylık)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153155" y="3473196"/>
            <a:ext cx="2232660" cy="1720850"/>
            <a:chOff x="3153155" y="3473196"/>
            <a:chExt cx="2232660" cy="1720850"/>
          </a:xfrm>
        </p:grpSpPr>
        <p:sp>
          <p:nvSpPr>
            <p:cNvPr id="9" name="object 9"/>
            <p:cNvSpPr/>
            <p:nvPr/>
          </p:nvSpPr>
          <p:spPr>
            <a:xfrm>
              <a:off x="3166109" y="3486150"/>
              <a:ext cx="2207260" cy="1694814"/>
            </a:xfrm>
            <a:custGeom>
              <a:avLst/>
              <a:gdLst/>
              <a:ahLst/>
              <a:cxnLst/>
              <a:rect l="l" t="t" r="r" b="b"/>
              <a:pathLst>
                <a:path w="2207260" h="1694814">
                  <a:moveTo>
                    <a:pt x="2206752" y="0"/>
                  </a:moveTo>
                  <a:lnTo>
                    <a:pt x="0" y="0"/>
                  </a:lnTo>
                  <a:lnTo>
                    <a:pt x="0" y="1694688"/>
                  </a:lnTo>
                  <a:lnTo>
                    <a:pt x="2206752" y="1694688"/>
                  </a:lnTo>
                  <a:lnTo>
                    <a:pt x="2206752" y="0"/>
                  </a:lnTo>
                  <a:close/>
                </a:path>
              </a:pathLst>
            </a:custGeom>
            <a:solidFill>
              <a:srgbClr val="0046B9">
                <a:alpha val="3803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166109" y="3486150"/>
              <a:ext cx="2207260" cy="1694814"/>
            </a:xfrm>
            <a:custGeom>
              <a:avLst/>
              <a:gdLst/>
              <a:ahLst/>
              <a:cxnLst/>
              <a:rect l="l" t="t" r="r" b="b"/>
              <a:pathLst>
                <a:path w="2207260" h="1694814">
                  <a:moveTo>
                    <a:pt x="0" y="1694688"/>
                  </a:moveTo>
                  <a:lnTo>
                    <a:pt x="2206752" y="1694688"/>
                  </a:lnTo>
                  <a:lnTo>
                    <a:pt x="2206752" y="0"/>
                  </a:lnTo>
                  <a:lnTo>
                    <a:pt x="0" y="0"/>
                  </a:lnTo>
                  <a:lnTo>
                    <a:pt x="0" y="1694688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166110" y="3486150"/>
            <a:ext cx="2207260" cy="16948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Times New Roman"/>
              <a:cs typeface="Times New Roman"/>
            </a:endParaRPr>
          </a:p>
          <a:p>
            <a:pPr marL="334010">
              <a:lnSpc>
                <a:spcPct val="100000"/>
              </a:lnSpc>
            </a:pP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Yaşam</a:t>
            </a:r>
            <a:r>
              <a:rPr sz="16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Giderleri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153155" y="5376671"/>
            <a:ext cx="2232660" cy="1720850"/>
            <a:chOff x="3153155" y="5376671"/>
            <a:chExt cx="2232660" cy="1720850"/>
          </a:xfrm>
        </p:grpSpPr>
        <p:sp>
          <p:nvSpPr>
            <p:cNvPr id="13" name="object 13"/>
            <p:cNvSpPr/>
            <p:nvPr/>
          </p:nvSpPr>
          <p:spPr>
            <a:xfrm>
              <a:off x="3166109" y="5389625"/>
              <a:ext cx="2207260" cy="1694814"/>
            </a:xfrm>
            <a:custGeom>
              <a:avLst/>
              <a:gdLst/>
              <a:ahLst/>
              <a:cxnLst/>
              <a:rect l="l" t="t" r="r" b="b"/>
              <a:pathLst>
                <a:path w="2207260" h="1694815">
                  <a:moveTo>
                    <a:pt x="2206752" y="0"/>
                  </a:moveTo>
                  <a:lnTo>
                    <a:pt x="0" y="0"/>
                  </a:lnTo>
                  <a:lnTo>
                    <a:pt x="0" y="1694688"/>
                  </a:lnTo>
                  <a:lnTo>
                    <a:pt x="2206752" y="1694688"/>
                  </a:lnTo>
                  <a:lnTo>
                    <a:pt x="2206752" y="0"/>
                  </a:lnTo>
                  <a:close/>
                </a:path>
              </a:pathLst>
            </a:custGeom>
            <a:solidFill>
              <a:srgbClr val="0046B9">
                <a:alpha val="1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166109" y="5389625"/>
              <a:ext cx="2207260" cy="1694814"/>
            </a:xfrm>
            <a:custGeom>
              <a:avLst/>
              <a:gdLst/>
              <a:ahLst/>
              <a:cxnLst/>
              <a:rect l="l" t="t" r="r" b="b"/>
              <a:pathLst>
                <a:path w="2207260" h="1694815">
                  <a:moveTo>
                    <a:pt x="0" y="1694688"/>
                  </a:moveTo>
                  <a:lnTo>
                    <a:pt x="2206752" y="1694688"/>
                  </a:lnTo>
                  <a:lnTo>
                    <a:pt x="2206752" y="0"/>
                  </a:lnTo>
                  <a:lnTo>
                    <a:pt x="0" y="0"/>
                  </a:lnTo>
                  <a:lnTo>
                    <a:pt x="0" y="1694688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3166110" y="5389626"/>
            <a:ext cx="2207260" cy="16948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Times New Roman"/>
              <a:cs typeface="Times New Roman"/>
            </a:endParaRPr>
          </a:p>
          <a:p>
            <a:pPr marL="722630">
              <a:lnSpc>
                <a:spcPct val="100000"/>
              </a:lnSpc>
            </a:pPr>
            <a:r>
              <a:rPr sz="1600" b="1" dirty="0">
                <a:solidFill>
                  <a:srgbClr val="244060"/>
                </a:solidFill>
                <a:latin typeface="Arial"/>
                <a:cs typeface="Arial"/>
              </a:rPr>
              <a:t>5.990*</a:t>
            </a:r>
            <a:r>
              <a:rPr sz="1600" b="1" spc="-65" dirty="0">
                <a:solidFill>
                  <a:srgbClr val="244060"/>
                </a:solidFill>
                <a:latin typeface="Arial"/>
                <a:cs typeface="Arial"/>
              </a:rPr>
              <a:t> </a:t>
            </a:r>
            <a:r>
              <a:rPr sz="1600" b="1" spc="-50" dirty="0">
                <a:solidFill>
                  <a:srgbClr val="244060"/>
                </a:solidFill>
                <a:latin typeface="Arial"/>
                <a:cs typeface="Arial"/>
              </a:rPr>
              <a:t>€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556503" y="3485388"/>
            <a:ext cx="2207260" cy="1694814"/>
          </a:xfrm>
          <a:prstGeom prst="rect">
            <a:avLst/>
          </a:prstGeom>
          <a:solidFill>
            <a:srgbClr val="0046B9">
              <a:alpha val="38038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00">
              <a:latin typeface="Times New Roman"/>
              <a:cs typeface="Times New Roman"/>
            </a:endParaRPr>
          </a:p>
          <a:p>
            <a:pPr marL="262255">
              <a:lnSpc>
                <a:spcPct val="100000"/>
              </a:lnSpc>
              <a:spcBef>
                <a:spcPts val="5"/>
              </a:spcBef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Dolaşım</a:t>
            </a:r>
            <a:r>
              <a:rPr sz="16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Giderleri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56503" y="5388864"/>
            <a:ext cx="2207260" cy="1694814"/>
          </a:xfrm>
          <a:prstGeom prst="rect">
            <a:avLst/>
          </a:prstGeom>
          <a:solidFill>
            <a:srgbClr val="0046B9">
              <a:alpha val="10195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00">
              <a:latin typeface="Times New Roman"/>
              <a:cs typeface="Times New Roman"/>
            </a:endParaRPr>
          </a:p>
          <a:p>
            <a:pPr marL="635" algn="ctr">
              <a:lnSpc>
                <a:spcPct val="100000"/>
              </a:lnSpc>
            </a:pPr>
            <a:r>
              <a:rPr sz="1600" b="1" dirty="0">
                <a:solidFill>
                  <a:srgbClr val="244060"/>
                </a:solidFill>
                <a:latin typeface="Arial"/>
                <a:cs typeface="Arial"/>
              </a:rPr>
              <a:t>710 </a:t>
            </a:r>
            <a:r>
              <a:rPr sz="1600" b="1" spc="-50" dirty="0">
                <a:solidFill>
                  <a:srgbClr val="244060"/>
                </a:solidFill>
                <a:latin typeface="Arial"/>
                <a:cs typeface="Arial"/>
              </a:rPr>
              <a:t>€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7935468" y="3473196"/>
            <a:ext cx="2232660" cy="1720850"/>
            <a:chOff x="7935468" y="3473196"/>
            <a:chExt cx="2232660" cy="1720850"/>
          </a:xfrm>
        </p:grpSpPr>
        <p:sp>
          <p:nvSpPr>
            <p:cNvPr id="19" name="object 19"/>
            <p:cNvSpPr/>
            <p:nvPr/>
          </p:nvSpPr>
          <p:spPr>
            <a:xfrm>
              <a:off x="7948422" y="3486150"/>
              <a:ext cx="2207260" cy="1694814"/>
            </a:xfrm>
            <a:custGeom>
              <a:avLst/>
              <a:gdLst/>
              <a:ahLst/>
              <a:cxnLst/>
              <a:rect l="l" t="t" r="r" b="b"/>
              <a:pathLst>
                <a:path w="2207259" h="1694814">
                  <a:moveTo>
                    <a:pt x="2206752" y="0"/>
                  </a:moveTo>
                  <a:lnTo>
                    <a:pt x="0" y="0"/>
                  </a:lnTo>
                  <a:lnTo>
                    <a:pt x="0" y="1694688"/>
                  </a:lnTo>
                  <a:lnTo>
                    <a:pt x="2206752" y="1694688"/>
                  </a:lnTo>
                  <a:lnTo>
                    <a:pt x="2206752" y="0"/>
                  </a:lnTo>
                  <a:close/>
                </a:path>
              </a:pathLst>
            </a:custGeom>
            <a:solidFill>
              <a:srgbClr val="0046B9">
                <a:alpha val="3803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948422" y="3486150"/>
              <a:ext cx="2207260" cy="1694814"/>
            </a:xfrm>
            <a:custGeom>
              <a:avLst/>
              <a:gdLst/>
              <a:ahLst/>
              <a:cxnLst/>
              <a:rect l="l" t="t" r="r" b="b"/>
              <a:pathLst>
                <a:path w="2207259" h="1694814">
                  <a:moveTo>
                    <a:pt x="0" y="1694688"/>
                  </a:moveTo>
                  <a:lnTo>
                    <a:pt x="2206752" y="1694688"/>
                  </a:lnTo>
                  <a:lnTo>
                    <a:pt x="2206752" y="0"/>
                  </a:lnTo>
                  <a:lnTo>
                    <a:pt x="0" y="0"/>
                  </a:lnTo>
                  <a:lnTo>
                    <a:pt x="0" y="1694688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7948421" y="3486150"/>
            <a:ext cx="2207260" cy="16948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65"/>
              </a:spcBef>
            </a:pPr>
            <a:endParaRPr sz="1600">
              <a:latin typeface="Times New Roman"/>
              <a:cs typeface="Times New Roman"/>
            </a:endParaRPr>
          </a:p>
          <a:p>
            <a:pPr marL="771525" marR="762000" indent="149225">
              <a:lnSpc>
                <a:spcPct val="119400"/>
              </a:lnSpc>
            </a:pP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Aile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Katkısı</a:t>
            </a:r>
            <a:endParaRPr sz="16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947659" y="5388864"/>
            <a:ext cx="2207260" cy="1694814"/>
          </a:xfrm>
          <a:prstGeom prst="rect">
            <a:avLst/>
          </a:prstGeom>
          <a:solidFill>
            <a:srgbClr val="0046B9">
              <a:alpha val="10195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00">
              <a:latin typeface="Times New Roman"/>
              <a:cs typeface="Times New Roman"/>
            </a:endParaRPr>
          </a:p>
          <a:p>
            <a:pPr marL="1905" algn="ctr">
              <a:lnSpc>
                <a:spcPct val="100000"/>
              </a:lnSpc>
            </a:pPr>
            <a:r>
              <a:rPr sz="1600" b="1" dirty="0">
                <a:solidFill>
                  <a:srgbClr val="244060"/>
                </a:solidFill>
                <a:latin typeface="Arial"/>
                <a:cs typeface="Arial"/>
              </a:rPr>
              <a:t>660 </a:t>
            </a:r>
            <a:r>
              <a:rPr sz="1600" b="1" spc="-50" dirty="0">
                <a:solidFill>
                  <a:srgbClr val="244060"/>
                </a:solidFill>
                <a:latin typeface="Arial"/>
                <a:cs typeface="Arial"/>
              </a:rPr>
              <a:t>€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10582656" y="1571244"/>
            <a:ext cx="4622800" cy="1720850"/>
            <a:chOff x="10582656" y="1571244"/>
            <a:chExt cx="4622800" cy="1720850"/>
          </a:xfrm>
        </p:grpSpPr>
        <p:sp>
          <p:nvSpPr>
            <p:cNvPr id="24" name="object 24"/>
            <p:cNvSpPr/>
            <p:nvPr/>
          </p:nvSpPr>
          <p:spPr>
            <a:xfrm>
              <a:off x="10595610" y="1584198"/>
              <a:ext cx="4596765" cy="1694814"/>
            </a:xfrm>
            <a:custGeom>
              <a:avLst/>
              <a:gdLst/>
              <a:ahLst/>
              <a:cxnLst/>
              <a:rect l="l" t="t" r="r" b="b"/>
              <a:pathLst>
                <a:path w="4596765" h="1694814">
                  <a:moveTo>
                    <a:pt x="4596384" y="0"/>
                  </a:moveTo>
                  <a:lnTo>
                    <a:pt x="0" y="0"/>
                  </a:lnTo>
                  <a:lnTo>
                    <a:pt x="0" y="1694687"/>
                  </a:lnTo>
                  <a:lnTo>
                    <a:pt x="4596384" y="1694687"/>
                  </a:lnTo>
                  <a:lnTo>
                    <a:pt x="4596384" y="0"/>
                  </a:lnTo>
                  <a:close/>
                </a:path>
              </a:pathLst>
            </a:custGeom>
            <a:solidFill>
              <a:srgbClr val="0046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595610" y="1584198"/>
              <a:ext cx="4596765" cy="1694814"/>
            </a:xfrm>
            <a:custGeom>
              <a:avLst/>
              <a:gdLst/>
              <a:ahLst/>
              <a:cxnLst/>
              <a:rect l="l" t="t" r="r" b="b"/>
              <a:pathLst>
                <a:path w="4596765" h="1694814">
                  <a:moveTo>
                    <a:pt x="0" y="1694687"/>
                  </a:moveTo>
                  <a:lnTo>
                    <a:pt x="4596384" y="1694687"/>
                  </a:lnTo>
                  <a:lnTo>
                    <a:pt x="4596384" y="0"/>
                  </a:lnTo>
                  <a:lnTo>
                    <a:pt x="0" y="0"/>
                  </a:lnTo>
                  <a:lnTo>
                    <a:pt x="0" y="1694687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10595609" y="1584197"/>
            <a:ext cx="4596765" cy="1694814"/>
          </a:xfrm>
          <a:prstGeom prst="rect">
            <a:avLst/>
          </a:prstGeom>
        </p:spPr>
        <p:txBody>
          <a:bodyPr vert="horz" wrap="square" lIns="0" tIns="2476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950"/>
              </a:spcBef>
            </a:pPr>
            <a:endParaRPr sz="2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Kurumsal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Bütçe</a:t>
            </a:r>
            <a:endParaRPr sz="2000">
              <a:latin typeface="Arial"/>
              <a:cs typeface="Arial"/>
            </a:endParaRPr>
          </a:p>
          <a:p>
            <a:pPr marL="1270" algn="ctr">
              <a:lnSpc>
                <a:spcPct val="100000"/>
              </a:lnSpc>
              <a:spcBef>
                <a:spcPts val="620"/>
              </a:spcBef>
            </a:pP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(aylık)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10582656" y="3473196"/>
            <a:ext cx="2231390" cy="1720850"/>
            <a:chOff x="10582656" y="3473196"/>
            <a:chExt cx="2231390" cy="1720850"/>
          </a:xfrm>
        </p:grpSpPr>
        <p:sp>
          <p:nvSpPr>
            <p:cNvPr id="28" name="object 28"/>
            <p:cNvSpPr/>
            <p:nvPr/>
          </p:nvSpPr>
          <p:spPr>
            <a:xfrm>
              <a:off x="10595610" y="3486150"/>
              <a:ext cx="2205355" cy="1694814"/>
            </a:xfrm>
            <a:custGeom>
              <a:avLst/>
              <a:gdLst/>
              <a:ahLst/>
              <a:cxnLst/>
              <a:rect l="l" t="t" r="r" b="b"/>
              <a:pathLst>
                <a:path w="2205354" h="1694814">
                  <a:moveTo>
                    <a:pt x="2205228" y="0"/>
                  </a:moveTo>
                  <a:lnTo>
                    <a:pt x="0" y="0"/>
                  </a:lnTo>
                  <a:lnTo>
                    <a:pt x="0" y="1694688"/>
                  </a:lnTo>
                  <a:lnTo>
                    <a:pt x="2205228" y="1694688"/>
                  </a:lnTo>
                  <a:lnTo>
                    <a:pt x="2205228" y="0"/>
                  </a:lnTo>
                  <a:close/>
                </a:path>
              </a:pathLst>
            </a:custGeom>
            <a:solidFill>
              <a:srgbClr val="0046B9">
                <a:alpha val="3803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0595610" y="3486150"/>
              <a:ext cx="2205355" cy="1694814"/>
            </a:xfrm>
            <a:custGeom>
              <a:avLst/>
              <a:gdLst/>
              <a:ahLst/>
              <a:cxnLst/>
              <a:rect l="l" t="t" r="r" b="b"/>
              <a:pathLst>
                <a:path w="2205354" h="1694814">
                  <a:moveTo>
                    <a:pt x="0" y="1694688"/>
                  </a:moveTo>
                  <a:lnTo>
                    <a:pt x="2205228" y="1694688"/>
                  </a:lnTo>
                  <a:lnTo>
                    <a:pt x="2205228" y="0"/>
                  </a:lnTo>
                  <a:lnTo>
                    <a:pt x="0" y="0"/>
                  </a:lnTo>
                  <a:lnTo>
                    <a:pt x="0" y="1694688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10595609" y="3486150"/>
            <a:ext cx="2205355" cy="16948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330"/>
              </a:spcBef>
            </a:pPr>
            <a:endParaRPr sz="1600">
              <a:latin typeface="Times New Roman"/>
              <a:cs typeface="Times New Roman"/>
            </a:endParaRPr>
          </a:p>
          <a:p>
            <a:pPr marL="685165" marR="282575" indent="-394970">
              <a:lnSpc>
                <a:spcPts val="1660"/>
              </a:lnSpc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Araştırma</a:t>
            </a:r>
            <a:r>
              <a:rPr sz="16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Eğitim Giderleri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10582656" y="5376671"/>
            <a:ext cx="2231390" cy="1720850"/>
            <a:chOff x="10582656" y="5376671"/>
            <a:chExt cx="2231390" cy="1720850"/>
          </a:xfrm>
        </p:grpSpPr>
        <p:sp>
          <p:nvSpPr>
            <p:cNvPr id="32" name="object 32"/>
            <p:cNvSpPr/>
            <p:nvPr/>
          </p:nvSpPr>
          <p:spPr>
            <a:xfrm>
              <a:off x="10595610" y="5389625"/>
              <a:ext cx="2205355" cy="1694814"/>
            </a:xfrm>
            <a:custGeom>
              <a:avLst/>
              <a:gdLst/>
              <a:ahLst/>
              <a:cxnLst/>
              <a:rect l="l" t="t" r="r" b="b"/>
              <a:pathLst>
                <a:path w="2205354" h="1694815">
                  <a:moveTo>
                    <a:pt x="2205228" y="0"/>
                  </a:moveTo>
                  <a:lnTo>
                    <a:pt x="0" y="0"/>
                  </a:lnTo>
                  <a:lnTo>
                    <a:pt x="0" y="1694688"/>
                  </a:lnTo>
                  <a:lnTo>
                    <a:pt x="2205228" y="1694688"/>
                  </a:lnTo>
                  <a:lnTo>
                    <a:pt x="2205228" y="0"/>
                  </a:lnTo>
                  <a:close/>
                </a:path>
              </a:pathLst>
            </a:custGeom>
            <a:solidFill>
              <a:srgbClr val="0046B9">
                <a:alpha val="1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0595610" y="5389625"/>
              <a:ext cx="2205355" cy="1694814"/>
            </a:xfrm>
            <a:custGeom>
              <a:avLst/>
              <a:gdLst/>
              <a:ahLst/>
              <a:cxnLst/>
              <a:rect l="l" t="t" r="r" b="b"/>
              <a:pathLst>
                <a:path w="2205354" h="1694815">
                  <a:moveTo>
                    <a:pt x="0" y="1694688"/>
                  </a:moveTo>
                  <a:lnTo>
                    <a:pt x="2205228" y="1694688"/>
                  </a:lnTo>
                  <a:lnTo>
                    <a:pt x="2205228" y="0"/>
                  </a:lnTo>
                  <a:lnTo>
                    <a:pt x="0" y="0"/>
                  </a:lnTo>
                  <a:lnTo>
                    <a:pt x="0" y="1694688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10595609" y="5389626"/>
            <a:ext cx="2205355" cy="16948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Times New Roman"/>
              <a:cs typeface="Times New Roman"/>
            </a:endParaRPr>
          </a:p>
          <a:p>
            <a:pPr marL="762635">
              <a:lnSpc>
                <a:spcPct val="100000"/>
              </a:lnSpc>
            </a:pPr>
            <a:r>
              <a:rPr sz="1600" b="1" dirty="0">
                <a:solidFill>
                  <a:srgbClr val="244060"/>
                </a:solidFill>
                <a:latin typeface="Arial"/>
                <a:cs typeface="Arial"/>
              </a:rPr>
              <a:t>1.000</a:t>
            </a:r>
            <a:r>
              <a:rPr sz="1600" b="1" spc="-30" dirty="0">
                <a:solidFill>
                  <a:srgbClr val="244060"/>
                </a:solidFill>
                <a:latin typeface="Arial"/>
                <a:cs typeface="Arial"/>
              </a:rPr>
              <a:t> </a:t>
            </a:r>
            <a:r>
              <a:rPr sz="1600" b="1" spc="-50" dirty="0">
                <a:solidFill>
                  <a:srgbClr val="244060"/>
                </a:solidFill>
                <a:latin typeface="Arial"/>
                <a:cs typeface="Arial"/>
              </a:rPr>
              <a:t>€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12973811" y="3473196"/>
            <a:ext cx="2231390" cy="1720850"/>
            <a:chOff x="12973811" y="3473196"/>
            <a:chExt cx="2231390" cy="1720850"/>
          </a:xfrm>
        </p:grpSpPr>
        <p:sp>
          <p:nvSpPr>
            <p:cNvPr id="36" name="object 36"/>
            <p:cNvSpPr/>
            <p:nvPr/>
          </p:nvSpPr>
          <p:spPr>
            <a:xfrm>
              <a:off x="12986765" y="3486150"/>
              <a:ext cx="2205355" cy="1694814"/>
            </a:xfrm>
            <a:custGeom>
              <a:avLst/>
              <a:gdLst/>
              <a:ahLst/>
              <a:cxnLst/>
              <a:rect l="l" t="t" r="r" b="b"/>
              <a:pathLst>
                <a:path w="2205355" h="1694814">
                  <a:moveTo>
                    <a:pt x="2205228" y="0"/>
                  </a:moveTo>
                  <a:lnTo>
                    <a:pt x="0" y="0"/>
                  </a:lnTo>
                  <a:lnTo>
                    <a:pt x="0" y="1694688"/>
                  </a:lnTo>
                  <a:lnTo>
                    <a:pt x="2205228" y="1694688"/>
                  </a:lnTo>
                  <a:lnTo>
                    <a:pt x="2205228" y="0"/>
                  </a:lnTo>
                  <a:close/>
                </a:path>
              </a:pathLst>
            </a:custGeom>
            <a:solidFill>
              <a:srgbClr val="0046B9">
                <a:alpha val="3803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2986765" y="3486150"/>
              <a:ext cx="2205355" cy="1694814"/>
            </a:xfrm>
            <a:custGeom>
              <a:avLst/>
              <a:gdLst/>
              <a:ahLst/>
              <a:cxnLst/>
              <a:rect l="l" t="t" r="r" b="b"/>
              <a:pathLst>
                <a:path w="2205355" h="1694814">
                  <a:moveTo>
                    <a:pt x="0" y="1694688"/>
                  </a:moveTo>
                  <a:lnTo>
                    <a:pt x="2205228" y="1694688"/>
                  </a:lnTo>
                  <a:lnTo>
                    <a:pt x="2205228" y="0"/>
                  </a:lnTo>
                  <a:lnTo>
                    <a:pt x="0" y="0"/>
                  </a:lnTo>
                  <a:lnTo>
                    <a:pt x="0" y="1694688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12986766" y="3486150"/>
            <a:ext cx="2205355" cy="16948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Times New Roman"/>
              <a:cs typeface="Times New Roman"/>
            </a:endParaRPr>
          </a:p>
          <a:p>
            <a:pPr marL="394335">
              <a:lnSpc>
                <a:spcPct val="100000"/>
              </a:lnSpc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İdari</a:t>
            </a:r>
            <a:r>
              <a:rPr sz="16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Maliyetler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12973811" y="5376671"/>
            <a:ext cx="2231390" cy="1720850"/>
            <a:chOff x="12973811" y="5376671"/>
            <a:chExt cx="2231390" cy="1720850"/>
          </a:xfrm>
        </p:grpSpPr>
        <p:sp>
          <p:nvSpPr>
            <p:cNvPr id="40" name="object 40"/>
            <p:cNvSpPr/>
            <p:nvPr/>
          </p:nvSpPr>
          <p:spPr>
            <a:xfrm>
              <a:off x="12986765" y="5389625"/>
              <a:ext cx="2205355" cy="1694814"/>
            </a:xfrm>
            <a:custGeom>
              <a:avLst/>
              <a:gdLst/>
              <a:ahLst/>
              <a:cxnLst/>
              <a:rect l="l" t="t" r="r" b="b"/>
              <a:pathLst>
                <a:path w="2205355" h="1694815">
                  <a:moveTo>
                    <a:pt x="2205228" y="0"/>
                  </a:moveTo>
                  <a:lnTo>
                    <a:pt x="0" y="0"/>
                  </a:lnTo>
                  <a:lnTo>
                    <a:pt x="0" y="1694688"/>
                  </a:lnTo>
                  <a:lnTo>
                    <a:pt x="2205228" y="1694688"/>
                  </a:lnTo>
                  <a:lnTo>
                    <a:pt x="2205228" y="0"/>
                  </a:lnTo>
                  <a:close/>
                </a:path>
              </a:pathLst>
            </a:custGeom>
            <a:solidFill>
              <a:srgbClr val="0046B9">
                <a:alpha val="1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2986765" y="5389625"/>
              <a:ext cx="2205355" cy="1694814"/>
            </a:xfrm>
            <a:custGeom>
              <a:avLst/>
              <a:gdLst/>
              <a:ahLst/>
              <a:cxnLst/>
              <a:rect l="l" t="t" r="r" b="b"/>
              <a:pathLst>
                <a:path w="2205355" h="1694815">
                  <a:moveTo>
                    <a:pt x="0" y="1694688"/>
                  </a:moveTo>
                  <a:lnTo>
                    <a:pt x="2205228" y="1694688"/>
                  </a:lnTo>
                  <a:lnTo>
                    <a:pt x="2205228" y="0"/>
                  </a:lnTo>
                  <a:lnTo>
                    <a:pt x="0" y="0"/>
                  </a:lnTo>
                  <a:lnTo>
                    <a:pt x="0" y="1694688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12986766" y="5389626"/>
            <a:ext cx="2205355" cy="16948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Times New Roman"/>
              <a:cs typeface="Times New Roman"/>
            </a:endParaRPr>
          </a:p>
          <a:p>
            <a:pPr marL="1270" algn="ctr">
              <a:lnSpc>
                <a:spcPct val="100000"/>
              </a:lnSpc>
            </a:pPr>
            <a:r>
              <a:rPr sz="1600" b="1" dirty="0">
                <a:solidFill>
                  <a:srgbClr val="244060"/>
                </a:solidFill>
                <a:latin typeface="Arial"/>
                <a:cs typeface="Arial"/>
              </a:rPr>
              <a:t>650 </a:t>
            </a:r>
            <a:r>
              <a:rPr sz="1600" b="1" spc="-50" dirty="0">
                <a:solidFill>
                  <a:srgbClr val="244060"/>
                </a:solidFill>
                <a:latin typeface="Arial"/>
                <a:cs typeface="Arial"/>
              </a:rPr>
              <a:t>€</a:t>
            </a:r>
            <a:endParaRPr sz="16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234689" y="7945373"/>
            <a:ext cx="2840990" cy="922019"/>
          </a:xfrm>
          <a:prstGeom prst="rect">
            <a:avLst/>
          </a:prstGeom>
          <a:ln w="38100">
            <a:solidFill>
              <a:srgbClr val="0E5393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1019810" marR="264795" indent="-748665">
              <a:lnSpc>
                <a:spcPct val="100000"/>
              </a:lnSpc>
              <a:spcBef>
                <a:spcPts val="185"/>
              </a:spcBef>
            </a:pPr>
            <a:r>
              <a:rPr sz="2700" b="1" dirty="0">
                <a:solidFill>
                  <a:srgbClr val="0E5393"/>
                </a:solidFill>
                <a:latin typeface="Calibri"/>
                <a:cs typeface="Calibri"/>
              </a:rPr>
              <a:t>Aylık</a:t>
            </a:r>
            <a:r>
              <a:rPr sz="2700" b="1" spc="-4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b="1" dirty="0">
                <a:solidFill>
                  <a:srgbClr val="0E5393"/>
                </a:solidFill>
                <a:latin typeface="Calibri"/>
                <a:cs typeface="Calibri"/>
              </a:rPr>
              <a:t>sabit</a:t>
            </a:r>
            <a:r>
              <a:rPr sz="2700" b="1" spc="-4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b="1" spc="-10" dirty="0">
                <a:solidFill>
                  <a:srgbClr val="0E5393"/>
                </a:solidFill>
                <a:latin typeface="Calibri"/>
                <a:cs typeface="Calibri"/>
              </a:rPr>
              <a:t>birim bütçe</a:t>
            </a:r>
            <a:endParaRPr sz="2700">
              <a:latin typeface="Calibri"/>
              <a:cs typeface="Calibri"/>
            </a:endParaRPr>
          </a:p>
        </p:txBody>
      </p:sp>
      <p:pic>
        <p:nvPicPr>
          <p:cNvPr id="44" name="object 4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81344" y="8130552"/>
            <a:ext cx="1447038" cy="1360169"/>
          </a:xfrm>
          <a:prstGeom prst="rect">
            <a:avLst/>
          </a:prstGeom>
        </p:spPr>
      </p:pic>
      <p:sp>
        <p:nvSpPr>
          <p:cNvPr id="45" name="object 45"/>
          <p:cNvSpPr txBox="1">
            <a:spLocks noGrp="1"/>
          </p:cNvSpPr>
          <p:nvPr>
            <p:ph type="title"/>
          </p:nvPr>
        </p:nvSpPr>
        <p:spPr>
          <a:xfrm>
            <a:off x="6630007" y="310706"/>
            <a:ext cx="439737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chemeClr val="tx1"/>
                </a:solidFill>
              </a:rPr>
              <a:t>Finansal</a:t>
            </a:r>
            <a:r>
              <a:rPr spc="-125" dirty="0">
                <a:solidFill>
                  <a:schemeClr val="tx1"/>
                </a:solidFill>
              </a:rPr>
              <a:t> </a:t>
            </a:r>
            <a:r>
              <a:rPr spc="-60" dirty="0">
                <a:solidFill>
                  <a:schemeClr val="tx1"/>
                </a:solidFill>
              </a:rPr>
              <a:t>Yapı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14309" y="288328"/>
            <a:ext cx="15157450" cy="814582"/>
          </a:xfrm>
          <a:prstGeom prst="rect">
            <a:avLst/>
          </a:prstGeom>
        </p:spPr>
        <p:txBody>
          <a:bodyPr vert="horz" wrap="square" lIns="0" tIns="75184" rIns="0" bIns="0" rtlCol="0">
            <a:spAutoFit/>
          </a:bodyPr>
          <a:lstStyle/>
          <a:p>
            <a:pPr marL="241300" algn="ctr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chemeClr val="tx1"/>
                </a:solidFill>
              </a:rPr>
              <a:t>Değerlendirme</a:t>
            </a:r>
            <a:r>
              <a:rPr sz="4800" spc="-260" dirty="0">
                <a:solidFill>
                  <a:schemeClr val="tx1"/>
                </a:solidFill>
              </a:rPr>
              <a:t> </a:t>
            </a:r>
            <a:r>
              <a:rPr sz="4800" spc="-10" dirty="0">
                <a:solidFill>
                  <a:schemeClr val="tx1"/>
                </a:solidFill>
              </a:rPr>
              <a:t>Kriterleri</a:t>
            </a:r>
            <a:endParaRPr sz="4800" dirty="0">
              <a:solidFill>
                <a:schemeClr val="tx1"/>
              </a:solidFill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406397" y="1883155"/>
          <a:ext cx="14773274" cy="73647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09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012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627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10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80"/>
                        </a:spcBef>
                      </a:pPr>
                      <a:r>
                        <a:rPr sz="2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Excellence</a:t>
                      </a:r>
                      <a:r>
                        <a:rPr sz="2400" b="1" spc="-7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2400" b="1" spc="-5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Mükemmeliyet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</a:txBody>
                  <a:tcPr marL="0" marR="0" marT="2514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43735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80"/>
                        </a:spcBef>
                      </a:pPr>
                      <a:r>
                        <a:rPr sz="2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Impact</a:t>
                      </a:r>
                      <a:r>
                        <a:rPr sz="2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2400" b="1" spc="-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Etki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2514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43735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980"/>
                        </a:spcBef>
                      </a:pPr>
                      <a:r>
                        <a:rPr sz="2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Implementation</a:t>
                      </a:r>
                      <a:r>
                        <a:rPr sz="2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/</a:t>
                      </a:r>
                      <a:r>
                        <a:rPr sz="2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Uygulama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</a:txBody>
                  <a:tcPr marL="0" marR="0" marT="2514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9437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4185">
                <a:tc>
                  <a:txBody>
                    <a:bodyPr/>
                    <a:lstStyle/>
                    <a:p>
                      <a:pPr marL="10287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Projenin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araştırma</a:t>
                      </a:r>
                      <a:r>
                        <a:rPr sz="18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ve</a:t>
                      </a:r>
                      <a:r>
                        <a:rPr sz="18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yenilik</a:t>
                      </a:r>
                      <a:r>
                        <a:rPr sz="18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hedeflerinin</a:t>
                      </a:r>
                      <a:r>
                        <a:rPr sz="1800" b="1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niteliği</a:t>
                      </a:r>
                      <a:r>
                        <a:rPr sz="18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25" dirty="0">
                          <a:latin typeface="Calibri"/>
                          <a:cs typeface="Calibri"/>
                        </a:rPr>
                        <a:t>ve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102870" marR="296545">
                        <a:lnSpc>
                          <a:spcPct val="114999"/>
                        </a:lnSpc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yerindeliği</a:t>
                      </a:r>
                      <a:r>
                        <a:rPr sz="18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(ayrıca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bu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hedeflerin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ne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ölçüde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iddialı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olduğu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ve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mevcut</a:t>
                      </a:r>
                      <a:r>
                        <a:rPr sz="1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literatürün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ötesine</a:t>
                      </a:r>
                      <a:r>
                        <a:rPr sz="1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geçtiği)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6B8B8">
                        <a:alpha val="568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350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Araştırmacının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kariyer</a:t>
                      </a:r>
                      <a:r>
                        <a:rPr sz="18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olanaklarını</a:t>
                      </a:r>
                      <a:r>
                        <a:rPr sz="18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ve</a:t>
                      </a:r>
                      <a:r>
                        <a:rPr sz="18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istihdam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103505" marR="434975">
                        <a:lnSpc>
                          <a:spcPct val="114999"/>
                        </a:lnSpc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edilebilirliğini</a:t>
                      </a:r>
                      <a:r>
                        <a:rPr sz="18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geliştirmeye</a:t>
                      </a:r>
                      <a:r>
                        <a:rPr sz="18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yönelik</a:t>
                      </a:r>
                      <a:r>
                        <a:rPr sz="18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tedbirlerin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inandırıcılığı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ile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bu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tedbirlerin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becerilerinin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103505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gelişimine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katkısı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6B8B8">
                        <a:alpha val="568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350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Çalışma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planının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kalitesi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ve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etkinliği,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103505" marR="106680">
                        <a:lnSpc>
                          <a:spcPct val="114999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risklerin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değerlendirilmesi</a:t>
                      </a:r>
                      <a:r>
                        <a:rPr sz="180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ve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çalışma paketlerine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atanan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iş</a:t>
                      </a:r>
                      <a:r>
                        <a:rPr sz="18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yükünün</a:t>
                      </a:r>
                      <a:r>
                        <a:rPr sz="18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uygunluğu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6B8B8">
                        <a:alpha val="5686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83435">
                <a:tc>
                  <a:txBody>
                    <a:bodyPr/>
                    <a:lstStyle/>
                    <a:p>
                      <a:pPr marL="102870" algn="just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Önerilen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metodolojinin</a:t>
                      </a:r>
                      <a:r>
                        <a:rPr sz="18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bilimsel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 sağlamlığı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102870" marR="191770" algn="just">
                        <a:lnSpc>
                          <a:spcPct val="114999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(disiplinlerarası</a:t>
                      </a:r>
                      <a:r>
                        <a:rPr sz="18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yaklaşımlar,</a:t>
                      </a:r>
                      <a:r>
                        <a:rPr sz="1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toplumsal</a:t>
                      </a:r>
                      <a:r>
                        <a:rPr sz="18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cinsiyet</a:t>
                      </a:r>
                      <a:r>
                        <a:rPr sz="18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boyutunun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ve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diğer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çeşitlilik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unsurlarının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dikkate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alınması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—eğer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araştırma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projesi</a:t>
                      </a:r>
                      <a:r>
                        <a:rPr sz="1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açısından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ilgiliyse—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ile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açık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bilim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uygulamalarının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102870" algn="just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niteliği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dahil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olmak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üzere)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DCDB">
                        <a:alpha val="4313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103505" algn="just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800" spc="-20" dirty="0">
                          <a:latin typeface="Calibri"/>
                          <a:cs typeface="Calibri"/>
                        </a:rPr>
                        <a:t>Yaygınlaştırma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planında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yer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alan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iletişim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103505" marR="300355" algn="just">
                        <a:lnSpc>
                          <a:spcPct val="114999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faaliyetleri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dahil</a:t>
                      </a:r>
                      <a:r>
                        <a:rPr sz="18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olmak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üzere,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beklenen</a:t>
                      </a:r>
                      <a:r>
                        <a:rPr sz="18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çıktı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ve</a:t>
                      </a:r>
                      <a:r>
                        <a:rPr sz="18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etkilerin</a:t>
                      </a:r>
                      <a:r>
                        <a:rPr sz="18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azami</a:t>
                      </a:r>
                      <a:r>
                        <a:rPr sz="18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düzeye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çıkarılmasına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yönelik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önlemlerin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uygunluğu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ve</a:t>
                      </a:r>
                      <a:r>
                        <a:rPr sz="18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niteliği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DCDB">
                        <a:alpha val="43136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10350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Ev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sahibi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kurumlar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ve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katılımcı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103505" marR="180340">
                        <a:lnSpc>
                          <a:spcPct val="114999"/>
                        </a:lnSpc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organizasyonların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nitelikleri</a:t>
                      </a:r>
                      <a:r>
                        <a:rPr sz="18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ve</a:t>
                      </a:r>
                      <a:r>
                        <a:rPr sz="1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kapasitesi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(ev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sahipliği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düzenlemeleriyle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birlikte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DCDB">
                        <a:alpha val="4313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1400">
                <a:tc>
                  <a:txBody>
                    <a:bodyPr/>
                    <a:lstStyle/>
                    <a:p>
                      <a:pPr marL="10287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Danışmanlık,</a:t>
                      </a:r>
                      <a:r>
                        <a:rPr sz="18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eğitim</a:t>
                      </a:r>
                      <a:r>
                        <a:rPr sz="18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faaliyetleri</a:t>
                      </a:r>
                      <a:r>
                        <a:rPr sz="1800" b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ile</a:t>
                      </a:r>
                      <a:r>
                        <a:rPr sz="1800" b="1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araştırmacı</a:t>
                      </a:r>
                      <a:r>
                        <a:rPr sz="18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ve</a:t>
                      </a:r>
                      <a:r>
                        <a:rPr sz="18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ev</a:t>
                      </a:r>
                      <a:r>
                        <a:rPr sz="18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sahibi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10287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kurum</a:t>
                      </a:r>
                      <a:r>
                        <a:rPr sz="18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arasındaki</a:t>
                      </a:r>
                      <a:r>
                        <a:rPr sz="18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karşılıklı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bilgi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alışverişinin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kalitesi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6B8B8">
                        <a:alpha val="56077"/>
                      </a:srgb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03505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Projenin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beklenen</a:t>
                      </a:r>
                      <a:r>
                        <a:rPr sz="18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bilimsel,</a:t>
                      </a:r>
                      <a:r>
                        <a:rPr sz="1800" b="1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toplumsal</a:t>
                      </a:r>
                      <a:r>
                        <a:rPr sz="18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25" dirty="0">
                          <a:latin typeface="Calibri"/>
                          <a:cs typeface="Calibri"/>
                        </a:rPr>
                        <a:t>ve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103505" marR="265430">
                        <a:lnSpc>
                          <a:spcPct val="114999"/>
                        </a:lnSpc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ekonomik</a:t>
                      </a:r>
                      <a:r>
                        <a:rPr sz="18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etkilere</a:t>
                      </a:r>
                      <a:r>
                        <a:rPr sz="18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olan</a:t>
                      </a:r>
                      <a:r>
                        <a:rPr sz="18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katkısının</a:t>
                      </a:r>
                      <a:r>
                        <a:rPr sz="18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büyüklüğü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ve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önemi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6B8B8">
                        <a:alpha val="56077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DCDB">
                        <a:alpha val="4313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9820">
                <a:tc>
                  <a:txBody>
                    <a:bodyPr/>
                    <a:lstStyle/>
                    <a:p>
                      <a:pPr marL="10287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Araştırmacının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sahip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olduğu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mesleki</a:t>
                      </a:r>
                      <a:r>
                        <a:rPr sz="1800" b="1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deneyim,</a:t>
                      </a:r>
                      <a:r>
                        <a:rPr sz="1800" b="1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yetkinlik</a:t>
                      </a:r>
                      <a:r>
                        <a:rPr sz="1800" b="1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25" dirty="0">
                          <a:latin typeface="Calibri"/>
                          <a:cs typeface="Calibri"/>
                        </a:rPr>
                        <a:t>ve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10287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becerilerinin</a:t>
                      </a:r>
                      <a:r>
                        <a:rPr sz="1800" b="1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niteliği</a:t>
                      </a:r>
                      <a:r>
                        <a:rPr sz="1800" b="1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ve</a:t>
                      </a:r>
                      <a:r>
                        <a:rPr sz="18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projeyle</a:t>
                      </a:r>
                      <a:r>
                        <a:rPr sz="1800" b="1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olan</a:t>
                      </a:r>
                      <a:r>
                        <a:rPr sz="18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uyumu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DCDB">
                        <a:alpha val="43136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6B8B8">
                        <a:alpha val="56077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DCDB">
                        <a:alpha val="4313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825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2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50%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4373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2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30%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43735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2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20%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9437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29906" y="571500"/>
            <a:ext cx="444690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1917700" algn="l"/>
              </a:tabLst>
            </a:pPr>
            <a:r>
              <a:rPr spc="-10" dirty="0">
                <a:solidFill>
                  <a:schemeClr val="tx1"/>
                </a:solidFill>
              </a:rPr>
              <a:t>Proje</a:t>
            </a:r>
            <a:r>
              <a:rPr dirty="0">
                <a:solidFill>
                  <a:schemeClr val="tx1"/>
                </a:solidFill>
              </a:rPr>
              <a:t>	</a:t>
            </a:r>
            <a:r>
              <a:rPr spc="-10" dirty="0">
                <a:solidFill>
                  <a:schemeClr val="tx1"/>
                </a:solidFill>
              </a:rPr>
              <a:t>Formatı</a:t>
            </a:r>
          </a:p>
        </p:txBody>
      </p:sp>
      <p:sp>
        <p:nvSpPr>
          <p:cNvPr id="4" name="object 4"/>
          <p:cNvSpPr/>
          <p:nvPr/>
        </p:nvSpPr>
        <p:spPr>
          <a:xfrm>
            <a:off x="6020942" y="3955415"/>
            <a:ext cx="1599565" cy="848994"/>
          </a:xfrm>
          <a:custGeom>
            <a:avLst/>
            <a:gdLst/>
            <a:ahLst/>
            <a:cxnLst/>
            <a:rect l="l" t="t" r="r" b="b"/>
            <a:pathLst>
              <a:path w="1599565" h="848995">
                <a:moveTo>
                  <a:pt x="1494523" y="807555"/>
                </a:moveTo>
                <a:lnTo>
                  <a:pt x="1432814" y="810640"/>
                </a:lnTo>
                <a:lnTo>
                  <a:pt x="1414653" y="830580"/>
                </a:lnTo>
                <a:lnTo>
                  <a:pt x="1416573" y="837936"/>
                </a:lnTo>
                <a:lnTo>
                  <a:pt x="1420971" y="843803"/>
                </a:lnTo>
                <a:lnTo>
                  <a:pt x="1427226" y="847599"/>
                </a:lnTo>
                <a:lnTo>
                  <a:pt x="1434718" y="848740"/>
                </a:lnTo>
                <a:lnTo>
                  <a:pt x="1599438" y="840359"/>
                </a:lnTo>
                <a:lnTo>
                  <a:pt x="1599196" y="839977"/>
                </a:lnTo>
                <a:lnTo>
                  <a:pt x="1557147" y="839977"/>
                </a:lnTo>
                <a:lnTo>
                  <a:pt x="1494523" y="807555"/>
                </a:lnTo>
                <a:close/>
              </a:path>
              <a:path w="1599565" h="848995">
                <a:moveTo>
                  <a:pt x="1532292" y="805667"/>
                </a:moveTo>
                <a:lnTo>
                  <a:pt x="1494523" y="807555"/>
                </a:lnTo>
                <a:lnTo>
                  <a:pt x="1557147" y="839977"/>
                </a:lnTo>
                <a:lnTo>
                  <a:pt x="1560625" y="833247"/>
                </a:lnTo>
                <a:lnTo>
                  <a:pt x="1549781" y="833247"/>
                </a:lnTo>
                <a:lnTo>
                  <a:pt x="1532292" y="805667"/>
                </a:lnTo>
                <a:close/>
              </a:path>
              <a:path w="1599565" h="848995">
                <a:moveTo>
                  <a:pt x="1491938" y="692449"/>
                </a:moveTo>
                <a:lnTo>
                  <a:pt x="1484884" y="695198"/>
                </a:lnTo>
                <a:lnTo>
                  <a:pt x="1479415" y="700412"/>
                </a:lnTo>
                <a:lnTo>
                  <a:pt x="1476470" y="707104"/>
                </a:lnTo>
                <a:lnTo>
                  <a:pt x="1476240" y="714414"/>
                </a:lnTo>
                <a:lnTo>
                  <a:pt x="1478914" y="721487"/>
                </a:lnTo>
                <a:lnTo>
                  <a:pt x="1511963" y="773607"/>
                </a:lnTo>
                <a:lnTo>
                  <a:pt x="1574673" y="806069"/>
                </a:lnTo>
                <a:lnTo>
                  <a:pt x="1557147" y="839977"/>
                </a:lnTo>
                <a:lnTo>
                  <a:pt x="1599196" y="839977"/>
                </a:lnTo>
                <a:lnTo>
                  <a:pt x="1511173" y="701039"/>
                </a:lnTo>
                <a:lnTo>
                  <a:pt x="1505904" y="695573"/>
                </a:lnTo>
                <a:lnTo>
                  <a:pt x="1499219" y="692642"/>
                </a:lnTo>
                <a:lnTo>
                  <a:pt x="1491938" y="692449"/>
                </a:lnTo>
                <a:close/>
              </a:path>
              <a:path w="1599565" h="848995">
                <a:moveTo>
                  <a:pt x="1564893" y="804037"/>
                </a:moveTo>
                <a:lnTo>
                  <a:pt x="1532292" y="805667"/>
                </a:lnTo>
                <a:lnTo>
                  <a:pt x="1549781" y="833247"/>
                </a:lnTo>
                <a:lnTo>
                  <a:pt x="1564893" y="804037"/>
                </a:lnTo>
                <a:close/>
              </a:path>
              <a:path w="1599565" h="848995">
                <a:moveTo>
                  <a:pt x="1570747" y="804037"/>
                </a:moveTo>
                <a:lnTo>
                  <a:pt x="1564893" y="804037"/>
                </a:lnTo>
                <a:lnTo>
                  <a:pt x="1549781" y="833247"/>
                </a:lnTo>
                <a:lnTo>
                  <a:pt x="1560625" y="833247"/>
                </a:lnTo>
                <a:lnTo>
                  <a:pt x="1574673" y="806069"/>
                </a:lnTo>
                <a:lnTo>
                  <a:pt x="1570747" y="804037"/>
                </a:lnTo>
                <a:close/>
              </a:path>
              <a:path w="1599565" h="848995">
                <a:moveTo>
                  <a:pt x="17526" y="0"/>
                </a:moveTo>
                <a:lnTo>
                  <a:pt x="0" y="33782"/>
                </a:lnTo>
                <a:lnTo>
                  <a:pt x="1494523" y="807555"/>
                </a:lnTo>
                <a:lnTo>
                  <a:pt x="1532292" y="805667"/>
                </a:lnTo>
                <a:lnTo>
                  <a:pt x="1511963" y="773607"/>
                </a:lnTo>
                <a:lnTo>
                  <a:pt x="17526" y="0"/>
                </a:lnTo>
                <a:close/>
              </a:path>
              <a:path w="1599565" h="848995">
                <a:moveTo>
                  <a:pt x="1511963" y="773607"/>
                </a:moveTo>
                <a:lnTo>
                  <a:pt x="1532292" y="805667"/>
                </a:lnTo>
                <a:lnTo>
                  <a:pt x="1564893" y="804037"/>
                </a:lnTo>
                <a:lnTo>
                  <a:pt x="1570747" y="804037"/>
                </a:lnTo>
                <a:lnTo>
                  <a:pt x="1511963" y="7736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3546347" y="3526535"/>
            <a:ext cx="4940935" cy="4421505"/>
            <a:chOff x="3546347" y="3526535"/>
            <a:chExt cx="4940935" cy="442150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46347" y="3526535"/>
              <a:ext cx="2400300" cy="442112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43471" y="4860035"/>
              <a:ext cx="2043683" cy="131496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10227" y="4279391"/>
              <a:ext cx="1272539" cy="4572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18431" y="5899403"/>
              <a:ext cx="1271015" cy="4572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26991" y="7656576"/>
              <a:ext cx="1271015" cy="291084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490210" y="5511317"/>
              <a:ext cx="1976755" cy="1702435"/>
            </a:xfrm>
            <a:custGeom>
              <a:avLst/>
              <a:gdLst/>
              <a:ahLst/>
              <a:cxnLst/>
              <a:rect l="l" t="t" r="r" b="b"/>
              <a:pathLst>
                <a:path w="1976754" h="1702434">
                  <a:moveTo>
                    <a:pt x="1012190" y="85572"/>
                  </a:moveTo>
                  <a:lnTo>
                    <a:pt x="979551" y="66522"/>
                  </a:lnTo>
                  <a:lnTo>
                    <a:pt x="869696" y="2387"/>
                  </a:lnTo>
                  <a:lnTo>
                    <a:pt x="862520" y="0"/>
                  </a:lnTo>
                  <a:lnTo>
                    <a:pt x="855243" y="482"/>
                  </a:lnTo>
                  <a:lnTo>
                    <a:pt x="848690" y="3644"/>
                  </a:lnTo>
                  <a:lnTo>
                    <a:pt x="843661" y="9245"/>
                  </a:lnTo>
                  <a:lnTo>
                    <a:pt x="841184" y="16446"/>
                  </a:lnTo>
                  <a:lnTo>
                    <a:pt x="841654" y="23761"/>
                  </a:lnTo>
                  <a:lnTo>
                    <a:pt x="844829" y="30365"/>
                  </a:lnTo>
                  <a:lnTo>
                    <a:pt x="850519" y="35407"/>
                  </a:lnTo>
                  <a:lnTo>
                    <a:pt x="903846" y="66522"/>
                  </a:lnTo>
                  <a:lnTo>
                    <a:pt x="0" y="66522"/>
                  </a:lnTo>
                  <a:lnTo>
                    <a:pt x="0" y="104622"/>
                  </a:lnTo>
                  <a:lnTo>
                    <a:pt x="903846" y="104622"/>
                  </a:lnTo>
                  <a:lnTo>
                    <a:pt x="850519" y="135737"/>
                  </a:lnTo>
                  <a:lnTo>
                    <a:pt x="844829" y="140792"/>
                  </a:lnTo>
                  <a:lnTo>
                    <a:pt x="841654" y="147396"/>
                  </a:lnTo>
                  <a:lnTo>
                    <a:pt x="841184" y="154711"/>
                  </a:lnTo>
                  <a:lnTo>
                    <a:pt x="843661" y="161899"/>
                  </a:lnTo>
                  <a:lnTo>
                    <a:pt x="848690" y="167513"/>
                  </a:lnTo>
                  <a:lnTo>
                    <a:pt x="855243" y="170675"/>
                  </a:lnTo>
                  <a:lnTo>
                    <a:pt x="862520" y="171157"/>
                  </a:lnTo>
                  <a:lnTo>
                    <a:pt x="869696" y="168757"/>
                  </a:lnTo>
                  <a:lnTo>
                    <a:pt x="979551" y="104622"/>
                  </a:lnTo>
                  <a:lnTo>
                    <a:pt x="1012190" y="85572"/>
                  </a:lnTo>
                  <a:close/>
                </a:path>
                <a:path w="1976754" h="1702434">
                  <a:moveTo>
                    <a:pt x="1976551" y="821791"/>
                  </a:moveTo>
                  <a:lnTo>
                    <a:pt x="1811655" y="821791"/>
                  </a:lnTo>
                  <a:lnTo>
                    <a:pt x="1804225" y="823315"/>
                  </a:lnTo>
                  <a:lnTo>
                    <a:pt x="1798167" y="827430"/>
                  </a:lnTo>
                  <a:lnTo>
                    <a:pt x="1794090" y="833526"/>
                  </a:lnTo>
                  <a:lnTo>
                    <a:pt x="1792605" y="840968"/>
                  </a:lnTo>
                  <a:lnTo>
                    <a:pt x="1794090" y="848321"/>
                  </a:lnTo>
                  <a:lnTo>
                    <a:pt x="1798167" y="854341"/>
                  </a:lnTo>
                  <a:lnTo>
                    <a:pt x="1804225" y="858405"/>
                  </a:lnTo>
                  <a:lnTo>
                    <a:pt x="1811655" y="859891"/>
                  </a:lnTo>
                  <a:lnTo>
                    <a:pt x="1873338" y="859891"/>
                  </a:lnTo>
                  <a:lnTo>
                    <a:pt x="490220" y="1669262"/>
                  </a:lnTo>
                  <a:lnTo>
                    <a:pt x="509524" y="1702028"/>
                  </a:lnTo>
                  <a:lnTo>
                    <a:pt x="1892769" y="892644"/>
                  </a:lnTo>
                  <a:lnTo>
                    <a:pt x="1862328" y="946632"/>
                  </a:lnTo>
                  <a:lnTo>
                    <a:pt x="1860029" y="953833"/>
                  </a:lnTo>
                  <a:lnTo>
                    <a:pt x="1860613" y="961123"/>
                  </a:lnTo>
                  <a:lnTo>
                    <a:pt x="1863852" y="967638"/>
                  </a:lnTo>
                  <a:lnTo>
                    <a:pt x="1869567" y="972540"/>
                  </a:lnTo>
                  <a:lnTo>
                    <a:pt x="1876755" y="974902"/>
                  </a:lnTo>
                  <a:lnTo>
                    <a:pt x="1884057" y="974305"/>
                  </a:lnTo>
                  <a:lnTo>
                    <a:pt x="1890610" y="971029"/>
                  </a:lnTo>
                  <a:lnTo>
                    <a:pt x="1895602" y="965301"/>
                  </a:lnTo>
                  <a:lnTo>
                    <a:pt x="1975192" y="824204"/>
                  </a:lnTo>
                  <a:lnTo>
                    <a:pt x="1976551" y="82179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9698735" y="4732020"/>
            <a:ext cx="3915410" cy="1656080"/>
            <a:chOff x="9698735" y="4732020"/>
            <a:chExt cx="3915410" cy="1656080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98735" y="4732020"/>
              <a:ext cx="3915156" cy="1572767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770107" y="5710428"/>
              <a:ext cx="613409" cy="67741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044427" y="5710428"/>
              <a:ext cx="1008126" cy="677418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3918965" y="2737866"/>
            <a:ext cx="1656714" cy="462280"/>
          </a:xfrm>
          <a:prstGeom prst="rect">
            <a:avLst/>
          </a:prstGeom>
          <a:ln w="25907">
            <a:solidFill>
              <a:srgbClr val="622422"/>
            </a:solidFill>
          </a:ln>
        </p:spPr>
        <p:txBody>
          <a:bodyPr vert="horz" wrap="square" lIns="0" tIns="25400" rIns="0" bIns="0" rtlCol="0">
            <a:spAutoFit/>
          </a:bodyPr>
          <a:lstStyle/>
          <a:p>
            <a:pPr marL="324485">
              <a:lnSpc>
                <a:spcPct val="100000"/>
              </a:lnSpc>
              <a:spcBef>
                <a:spcPts val="200"/>
              </a:spcBef>
            </a:pPr>
            <a:r>
              <a:rPr sz="2400" b="1" dirty="0">
                <a:solidFill>
                  <a:srgbClr val="934605"/>
                </a:solidFill>
                <a:latin typeface="Calibri"/>
                <a:cs typeface="Calibri"/>
              </a:rPr>
              <a:t>Part</a:t>
            </a:r>
            <a:r>
              <a:rPr sz="2400" b="1" spc="-65" dirty="0">
                <a:solidFill>
                  <a:srgbClr val="934605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934605"/>
                </a:solidFill>
                <a:latin typeface="Calibri"/>
                <a:cs typeface="Calibri"/>
              </a:rPr>
              <a:t>B-</a:t>
            </a:r>
            <a:r>
              <a:rPr sz="2400" b="1" spc="-50" dirty="0">
                <a:solidFill>
                  <a:srgbClr val="934605"/>
                </a:solidFill>
                <a:latin typeface="Calibri"/>
                <a:cs typeface="Calibri"/>
              </a:rPr>
              <a:t>1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586466" y="3580638"/>
            <a:ext cx="2143125" cy="737870"/>
          </a:xfrm>
          <a:prstGeom prst="rect">
            <a:avLst/>
          </a:prstGeom>
          <a:ln w="25907">
            <a:solidFill>
              <a:srgbClr val="622422"/>
            </a:solidFill>
          </a:ln>
        </p:spPr>
        <p:txBody>
          <a:bodyPr vert="horz" wrap="square" lIns="0" tIns="247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5"/>
              </a:spcBef>
            </a:pPr>
            <a:r>
              <a:rPr sz="2400" b="1" dirty="0">
                <a:solidFill>
                  <a:srgbClr val="934605"/>
                </a:solidFill>
                <a:latin typeface="Calibri"/>
                <a:cs typeface="Calibri"/>
              </a:rPr>
              <a:t>Part</a:t>
            </a:r>
            <a:r>
              <a:rPr sz="2400" b="1" spc="-60" dirty="0">
                <a:solidFill>
                  <a:srgbClr val="934605"/>
                </a:solidFill>
                <a:latin typeface="Calibri"/>
                <a:cs typeface="Calibri"/>
              </a:rPr>
              <a:t> </a:t>
            </a:r>
            <a:r>
              <a:rPr sz="2400" b="1" spc="-25" dirty="0">
                <a:solidFill>
                  <a:srgbClr val="934605"/>
                </a:solidFill>
                <a:latin typeface="Calibri"/>
                <a:cs typeface="Calibri"/>
              </a:rPr>
              <a:t>B-</a:t>
            </a:r>
            <a:r>
              <a:rPr sz="2400" b="1" spc="-50" dirty="0">
                <a:solidFill>
                  <a:srgbClr val="934605"/>
                </a:solidFill>
                <a:latin typeface="Calibri"/>
                <a:cs typeface="Calibri"/>
              </a:rPr>
              <a:t>2</a:t>
            </a:r>
            <a:endParaRPr sz="2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sz="1800" b="1" dirty="0">
                <a:solidFill>
                  <a:srgbClr val="934605"/>
                </a:solidFill>
                <a:latin typeface="Calibri"/>
                <a:cs typeface="Calibri"/>
              </a:rPr>
              <a:t>Sayfa</a:t>
            </a:r>
            <a:r>
              <a:rPr sz="1800" b="1" spc="-35" dirty="0">
                <a:solidFill>
                  <a:srgbClr val="934605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934605"/>
                </a:solidFill>
                <a:latin typeface="Calibri"/>
                <a:cs typeface="Calibri"/>
              </a:rPr>
              <a:t>sınırı</a:t>
            </a:r>
            <a:r>
              <a:rPr sz="1800" b="1" spc="-60" dirty="0">
                <a:solidFill>
                  <a:srgbClr val="934605"/>
                </a:solidFill>
                <a:latin typeface="Calibri"/>
                <a:cs typeface="Calibri"/>
              </a:rPr>
              <a:t> </a:t>
            </a:r>
            <a:r>
              <a:rPr sz="1800" b="1" spc="-25" dirty="0">
                <a:solidFill>
                  <a:srgbClr val="934605"/>
                </a:solidFill>
                <a:latin typeface="Calibri"/>
                <a:cs typeface="Calibri"/>
              </a:rPr>
              <a:t>yok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948796" y="5777941"/>
            <a:ext cx="906144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7A00"/>
                </a:solidFill>
                <a:latin typeface="Corbel"/>
                <a:cs typeface="Corbel"/>
              </a:rPr>
              <a:t>&amp;</a:t>
            </a:r>
            <a:r>
              <a:rPr sz="2400" b="1" spc="-20" dirty="0">
                <a:solidFill>
                  <a:srgbClr val="FF7A00"/>
                </a:solidFill>
                <a:latin typeface="Corbel"/>
                <a:cs typeface="Corbel"/>
              </a:rPr>
              <a:t> </a:t>
            </a:r>
            <a:r>
              <a:rPr sz="2400" b="1" spc="-25" dirty="0">
                <a:solidFill>
                  <a:srgbClr val="FF7A00"/>
                </a:solidFill>
                <a:latin typeface="Corbel"/>
                <a:cs typeface="Corbel"/>
              </a:rPr>
              <a:t>NAP</a:t>
            </a:r>
            <a:endParaRPr sz="24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39952" y="272795"/>
            <a:ext cx="16305275" cy="8781670"/>
            <a:chOff x="1139952" y="272795"/>
            <a:chExt cx="16305275" cy="87816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793212" y="272795"/>
              <a:ext cx="1652015" cy="54406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39952" y="4236720"/>
              <a:ext cx="4939665" cy="4817745"/>
            </a:xfrm>
            <a:custGeom>
              <a:avLst/>
              <a:gdLst/>
              <a:ahLst/>
              <a:cxnLst/>
              <a:rect l="l" t="t" r="r" b="b"/>
              <a:pathLst>
                <a:path w="4939665" h="4817745">
                  <a:moveTo>
                    <a:pt x="4939284" y="0"/>
                  </a:moveTo>
                  <a:lnTo>
                    <a:pt x="0" y="0"/>
                  </a:lnTo>
                  <a:lnTo>
                    <a:pt x="0" y="4817364"/>
                  </a:lnTo>
                  <a:lnTo>
                    <a:pt x="4939284" y="4817364"/>
                  </a:lnTo>
                  <a:lnTo>
                    <a:pt x="49392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139952" y="4236720"/>
            <a:ext cx="4939665" cy="41472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315"/>
              </a:spcBef>
            </a:pPr>
            <a:endParaRPr sz="28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800" b="1" dirty="0" err="1">
                <a:latin typeface="Arial"/>
                <a:cs typeface="Arial"/>
              </a:rPr>
              <a:t>Çağrı</a:t>
            </a:r>
            <a:r>
              <a:rPr sz="2800" b="1" spc="-80" dirty="0">
                <a:latin typeface="Arial"/>
                <a:cs typeface="Arial"/>
              </a:rPr>
              <a:t> </a:t>
            </a:r>
            <a:r>
              <a:rPr sz="2800" b="1" spc="-10" dirty="0" err="1">
                <a:latin typeface="Arial"/>
                <a:cs typeface="Arial"/>
              </a:rPr>
              <a:t>Bütçesi</a:t>
            </a:r>
            <a:endParaRPr lang="tr-TR" sz="2800" b="1" spc="-1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400" dirty="0">
                <a:latin typeface="Arial MT"/>
                <a:cs typeface="Arial MT"/>
              </a:rPr>
              <a:t>EF:</a:t>
            </a:r>
            <a:r>
              <a:rPr sz="2400" spc="-30" dirty="0">
                <a:latin typeface="Arial MT"/>
                <a:cs typeface="Arial MT"/>
              </a:rPr>
              <a:t> </a:t>
            </a:r>
            <a:r>
              <a:rPr lang="tr-TR" sz="2400" spc="-30" dirty="0">
                <a:latin typeface="Arial MT"/>
                <a:cs typeface="Arial MT"/>
              </a:rPr>
              <a:t>343.65</a:t>
            </a:r>
            <a:r>
              <a:rPr sz="2400" spc="-2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m.</a:t>
            </a:r>
            <a:r>
              <a:rPr sz="2400" spc="-45" dirty="0">
                <a:latin typeface="Arial MT"/>
                <a:cs typeface="Arial MT"/>
              </a:rPr>
              <a:t> </a:t>
            </a:r>
            <a:r>
              <a:rPr sz="2400" spc="-25" dirty="0">
                <a:latin typeface="Arial MT"/>
                <a:cs typeface="Arial MT"/>
              </a:rPr>
              <a:t>EUR </a:t>
            </a:r>
            <a:endParaRPr lang="tr-TR" sz="2400" spc="-25" dirty="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400" dirty="0">
                <a:latin typeface="Arial MT"/>
                <a:cs typeface="Arial MT"/>
              </a:rPr>
              <a:t>GF:</a:t>
            </a:r>
            <a:r>
              <a:rPr sz="2400" spc="-40" dirty="0">
                <a:latin typeface="Arial MT"/>
                <a:cs typeface="Arial MT"/>
              </a:rPr>
              <a:t> </a:t>
            </a:r>
            <a:r>
              <a:rPr lang="tr-TR" sz="2400" spc="-40" dirty="0">
                <a:latin typeface="Arial MT"/>
                <a:cs typeface="Arial MT"/>
              </a:rPr>
              <a:t>60.64</a:t>
            </a:r>
            <a:r>
              <a:rPr sz="2400" spc="-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m.</a:t>
            </a:r>
            <a:r>
              <a:rPr sz="2400" spc="-25" dirty="0">
                <a:latin typeface="Arial MT"/>
                <a:cs typeface="Arial MT"/>
              </a:rPr>
              <a:t> EUR</a:t>
            </a:r>
            <a:endParaRPr sz="2400" dirty="0">
              <a:latin typeface="Arial MT"/>
              <a:cs typeface="Arial MT"/>
            </a:endParaRPr>
          </a:p>
          <a:p>
            <a:pPr marL="635" algn="ctr">
              <a:lnSpc>
                <a:spcPts val="2475"/>
              </a:lnSpc>
            </a:pPr>
            <a:r>
              <a:rPr sz="2400" spc="-30" dirty="0">
                <a:latin typeface="Arial MT"/>
                <a:cs typeface="Arial MT"/>
              </a:rPr>
              <a:t>Total: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lang="tr-TR" sz="2400" b="1" spc="-65" dirty="0">
                <a:latin typeface="Arial"/>
                <a:cs typeface="Arial"/>
              </a:rPr>
              <a:t>404.29</a:t>
            </a:r>
            <a:r>
              <a:rPr sz="2400" b="1" spc="-5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Milyon</a:t>
            </a:r>
            <a:r>
              <a:rPr sz="2400" b="1" spc="-70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EUR</a:t>
            </a:r>
            <a:endParaRPr sz="240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125"/>
              </a:spcBef>
            </a:pPr>
            <a:endParaRPr sz="2400" dirty="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040379" y="4236720"/>
            <a:ext cx="14109700" cy="4817745"/>
            <a:chOff x="3040379" y="4236720"/>
            <a:chExt cx="14109700" cy="4817745"/>
          </a:xfrm>
        </p:grpSpPr>
        <p:sp>
          <p:nvSpPr>
            <p:cNvPr id="8" name="object 8"/>
            <p:cNvSpPr/>
            <p:nvPr/>
          </p:nvSpPr>
          <p:spPr>
            <a:xfrm>
              <a:off x="3040379" y="4856988"/>
              <a:ext cx="1138555" cy="1138555"/>
            </a:xfrm>
            <a:custGeom>
              <a:avLst/>
              <a:gdLst/>
              <a:ahLst/>
              <a:cxnLst/>
              <a:rect l="l" t="t" r="r" b="b"/>
              <a:pathLst>
                <a:path w="1138554" h="1138554">
                  <a:moveTo>
                    <a:pt x="569214" y="0"/>
                  </a:moveTo>
                  <a:lnTo>
                    <a:pt x="520106" y="2089"/>
                  </a:lnTo>
                  <a:lnTo>
                    <a:pt x="472157" y="8244"/>
                  </a:lnTo>
                  <a:lnTo>
                    <a:pt x="425537" y="18294"/>
                  </a:lnTo>
                  <a:lnTo>
                    <a:pt x="380419" y="32067"/>
                  </a:lnTo>
                  <a:lnTo>
                    <a:pt x="336972" y="49392"/>
                  </a:lnTo>
                  <a:lnTo>
                    <a:pt x="295368" y="70099"/>
                  </a:lnTo>
                  <a:lnTo>
                    <a:pt x="255778" y="94017"/>
                  </a:lnTo>
                  <a:lnTo>
                    <a:pt x="218373" y="120974"/>
                  </a:lnTo>
                  <a:lnTo>
                    <a:pt x="183323" y="150800"/>
                  </a:lnTo>
                  <a:lnTo>
                    <a:pt x="150800" y="183323"/>
                  </a:lnTo>
                  <a:lnTo>
                    <a:pt x="120974" y="218373"/>
                  </a:lnTo>
                  <a:lnTo>
                    <a:pt x="94017" y="255778"/>
                  </a:lnTo>
                  <a:lnTo>
                    <a:pt x="70099" y="295368"/>
                  </a:lnTo>
                  <a:lnTo>
                    <a:pt x="49392" y="336972"/>
                  </a:lnTo>
                  <a:lnTo>
                    <a:pt x="32067" y="380419"/>
                  </a:lnTo>
                  <a:lnTo>
                    <a:pt x="18294" y="425537"/>
                  </a:lnTo>
                  <a:lnTo>
                    <a:pt x="8244" y="472157"/>
                  </a:lnTo>
                  <a:lnTo>
                    <a:pt x="2089" y="520106"/>
                  </a:lnTo>
                  <a:lnTo>
                    <a:pt x="0" y="569213"/>
                  </a:lnTo>
                  <a:lnTo>
                    <a:pt x="2089" y="618321"/>
                  </a:lnTo>
                  <a:lnTo>
                    <a:pt x="8244" y="666270"/>
                  </a:lnTo>
                  <a:lnTo>
                    <a:pt x="18294" y="712890"/>
                  </a:lnTo>
                  <a:lnTo>
                    <a:pt x="32067" y="758008"/>
                  </a:lnTo>
                  <a:lnTo>
                    <a:pt x="49392" y="801455"/>
                  </a:lnTo>
                  <a:lnTo>
                    <a:pt x="70099" y="843059"/>
                  </a:lnTo>
                  <a:lnTo>
                    <a:pt x="94017" y="882649"/>
                  </a:lnTo>
                  <a:lnTo>
                    <a:pt x="120974" y="920054"/>
                  </a:lnTo>
                  <a:lnTo>
                    <a:pt x="150800" y="955104"/>
                  </a:lnTo>
                  <a:lnTo>
                    <a:pt x="183323" y="987627"/>
                  </a:lnTo>
                  <a:lnTo>
                    <a:pt x="218373" y="1017453"/>
                  </a:lnTo>
                  <a:lnTo>
                    <a:pt x="255778" y="1044410"/>
                  </a:lnTo>
                  <a:lnTo>
                    <a:pt x="295368" y="1068328"/>
                  </a:lnTo>
                  <a:lnTo>
                    <a:pt x="336972" y="1089035"/>
                  </a:lnTo>
                  <a:lnTo>
                    <a:pt x="380419" y="1106360"/>
                  </a:lnTo>
                  <a:lnTo>
                    <a:pt x="425537" y="1120133"/>
                  </a:lnTo>
                  <a:lnTo>
                    <a:pt x="472157" y="1130183"/>
                  </a:lnTo>
                  <a:lnTo>
                    <a:pt x="520106" y="1136338"/>
                  </a:lnTo>
                  <a:lnTo>
                    <a:pt x="569214" y="1138427"/>
                  </a:lnTo>
                  <a:lnTo>
                    <a:pt x="618321" y="1136338"/>
                  </a:lnTo>
                  <a:lnTo>
                    <a:pt x="666270" y="1130183"/>
                  </a:lnTo>
                  <a:lnTo>
                    <a:pt x="712890" y="1120133"/>
                  </a:lnTo>
                  <a:lnTo>
                    <a:pt x="758008" y="1106360"/>
                  </a:lnTo>
                  <a:lnTo>
                    <a:pt x="801455" y="1089035"/>
                  </a:lnTo>
                  <a:lnTo>
                    <a:pt x="843059" y="1068328"/>
                  </a:lnTo>
                  <a:lnTo>
                    <a:pt x="882649" y="1044410"/>
                  </a:lnTo>
                  <a:lnTo>
                    <a:pt x="920054" y="1017453"/>
                  </a:lnTo>
                  <a:lnTo>
                    <a:pt x="955104" y="987627"/>
                  </a:lnTo>
                  <a:lnTo>
                    <a:pt x="987627" y="955104"/>
                  </a:lnTo>
                  <a:lnTo>
                    <a:pt x="1017453" y="920054"/>
                  </a:lnTo>
                  <a:lnTo>
                    <a:pt x="1044410" y="882649"/>
                  </a:lnTo>
                  <a:lnTo>
                    <a:pt x="1068328" y="843059"/>
                  </a:lnTo>
                  <a:lnTo>
                    <a:pt x="1089035" y="801455"/>
                  </a:lnTo>
                  <a:lnTo>
                    <a:pt x="1106360" y="758008"/>
                  </a:lnTo>
                  <a:lnTo>
                    <a:pt x="1120133" y="712890"/>
                  </a:lnTo>
                  <a:lnTo>
                    <a:pt x="1130183" y="666270"/>
                  </a:lnTo>
                  <a:lnTo>
                    <a:pt x="1136338" y="618321"/>
                  </a:lnTo>
                  <a:lnTo>
                    <a:pt x="1138428" y="569213"/>
                  </a:lnTo>
                  <a:lnTo>
                    <a:pt x="1136338" y="520106"/>
                  </a:lnTo>
                  <a:lnTo>
                    <a:pt x="1130183" y="472157"/>
                  </a:lnTo>
                  <a:lnTo>
                    <a:pt x="1120133" y="425537"/>
                  </a:lnTo>
                  <a:lnTo>
                    <a:pt x="1106360" y="380419"/>
                  </a:lnTo>
                  <a:lnTo>
                    <a:pt x="1089035" y="336972"/>
                  </a:lnTo>
                  <a:lnTo>
                    <a:pt x="1068328" y="295368"/>
                  </a:lnTo>
                  <a:lnTo>
                    <a:pt x="1044410" y="255778"/>
                  </a:lnTo>
                  <a:lnTo>
                    <a:pt x="1017453" y="218373"/>
                  </a:lnTo>
                  <a:lnTo>
                    <a:pt x="987627" y="183323"/>
                  </a:lnTo>
                  <a:lnTo>
                    <a:pt x="955104" y="150800"/>
                  </a:lnTo>
                  <a:lnTo>
                    <a:pt x="920054" y="120974"/>
                  </a:lnTo>
                  <a:lnTo>
                    <a:pt x="882649" y="94017"/>
                  </a:lnTo>
                  <a:lnTo>
                    <a:pt x="843059" y="70099"/>
                  </a:lnTo>
                  <a:lnTo>
                    <a:pt x="801455" y="49392"/>
                  </a:lnTo>
                  <a:lnTo>
                    <a:pt x="758008" y="32067"/>
                  </a:lnTo>
                  <a:lnTo>
                    <a:pt x="712890" y="18294"/>
                  </a:lnTo>
                  <a:lnTo>
                    <a:pt x="666270" y="8244"/>
                  </a:lnTo>
                  <a:lnTo>
                    <a:pt x="618321" y="2089"/>
                  </a:lnTo>
                  <a:lnTo>
                    <a:pt x="569214" y="0"/>
                  </a:lnTo>
                  <a:close/>
                </a:path>
              </a:pathLst>
            </a:custGeom>
            <a:solidFill>
              <a:srgbClr val="E21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211811" y="4236720"/>
              <a:ext cx="4937760" cy="4817745"/>
            </a:xfrm>
            <a:custGeom>
              <a:avLst/>
              <a:gdLst/>
              <a:ahLst/>
              <a:cxnLst/>
              <a:rect l="l" t="t" r="r" b="b"/>
              <a:pathLst>
                <a:path w="4937759" h="4817745">
                  <a:moveTo>
                    <a:pt x="4937759" y="0"/>
                  </a:moveTo>
                  <a:lnTo>
                    <a:pt x="0" y="0"/>
                  </a:lnTo>
                  <a:lnTo>
                    <a:pt x="0" y="4817364"/>
                  </a:lnTo>
                  <a:lnTo>
                    <a:pt x="4937759" y="4817364"/>
                  </a:lnTo>
                  <a:lnTo>
                    <a:pt x="49377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2211811" y="4236720"/>
            <a:ext cx="4937760" cy="4817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315"/>
              </a:spcBef>
            </a:pPr>
            <a:endParaRPr sz="2800">
              <a:latin typeface="Times New Roman"/>
              <a:cs typeface="Times New Roman"/>
            </a:endParaRPr>
          </a:p>
          <a:p>
            <a:pPr marR="140970" algn="ctr">
              <a:lnSpc>
                <a:spcPct val="100000"/>
              </a:lnSpc>
              <a:spcBef>
                <a:spcPts val="5"/>
              </a:spcBef>
            </a:pPr>
            <a:r>
              <a:rPr sz="2800" b="1" spc="-10" dirty="0">
                <a:latin typeface="Arial"/>
                <a:cs typeface="Arial"/>
              </a:rPr>
              <a:t>Değerlendirme</a:t>
            </a:r>
            <a:endParaRPr sz="2800">
              <a:latin typeface="Arial"/>
              <a:cs typeface="Arial"/>
            </a:endParaRPr>
          </a:p>
          <a:p>
            <a:pPr marL="310515" marR="450850" indent="356235">
              <a:lnSpc>
                <a:spcPts val="2500"/>
              </a:lnSpc>
              <a:spcBef>
                <a:spcPts val="2525"/>
              </a:spcBef>
            </a:pPr>
            <a:r>
              <a:rPr sz="2400" spc="-95" dirty="0">
                <a:latin typeface="Arial MT"/>
                <a:cs typeface="Arial MT"/>
              </a:rPr>
              <a:t>Değerlendirme</a:t>
            </a:r>
            <a:r>
              <a:rPr sz="2400" spc="30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Sonuçları: </a:t>
            </a:r>
            <a:r>
              <a:rPr sz="2400" spc="-235" dirty="0">
                <a:latin typeface="Arial MT"/>
                <a:cs typeface="Arial MT"/>
              </a:rPr>
              <a:t>Çağrı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114" dirty="0">
                <a:latin typeface="Arial MT"/>
                <a:cs typeface="Arial MT"/>
              </a:rPr>
              <a:t>kapanışından</a:t>
            </a:r>
            <a:r>
              <a:rPr sz="2400" spc="5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5 ay</a:t>
            </a:r>
            <a:r>
              <a:rPr sz="2400" spc="-5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sonra</a:t>
            </a:r>
            <a:endParaRPr sz="2400">
              <a:latin typeface="Arial MT"/>
              <a:cs typeface="Arial MT"/>
            </a:endParaRPr>
          </a:p>
          <a:p>
            <a:pPr marL="387985" marR="527050" algn="ctr">
              <a:lnSpc>
                <a:spcPts val="2500"/>
              </a:lnSpc>
              <a:spcBef>
                <a:spcPts val="2505"/>
              </a:spcBef>
            </a:pPr>
            <a:r>
              <a:rPr sz="2400" spc="-10" dirty="0">
                <a:latin typeface="Arial MT"/>
                <a:cs typeface="Arial MT"/>
              </a:rPr>
              <a:t>Hibe</a:t>
            </a:r>
            <a:r>
              <a:rPr sz="2400" spc="-120" dirty="0">
                <a:latin typeface="Arial MT"/>
                <a:cs typeface="Arial MT"/>
              </a:rPr>
              <a:t> </a:t>
            </a:r>
            <a:r>
              <a:rPr sz="2400" spc="-145" dirty="0">
                <a:latin typeface="Arial MT"/>
                <a:cs typeface="Arial MT"/>
              </a:rPr>
              <a:t>Anlaşması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145" dirty="0">
                <a:latin typeface="Arial MT"/>
                <a:cs typeface="Arial MT"/>
              </a:rPr>
              <a:t>İmzalanması: </a:t>
            </a:r>
            <a:r>
              <a:rPr sz="2400" dirty="0">
                <a:latin typeface="Arial MT"/>
                <a:cs typeface="Arial MT"/>
              </a:rPr>
              <a:t>Sonuçlardan</a:t>
            </a:r>
            <a:r>
              <a:rPr sz="2400" spc="-5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3</a:t>
            </a:r>
            <a:r>
              <a:rPr sz="2400" spc="-7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ay</a:t>
            </a:r>
            <a:r>
              <a:rPr sz="2400" spc="-75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sonra</a:t>
            </a:r>
            <a:endParaRPr sz="2400">
              <a:latin typeface="Arial MT"/>
              <a:cs typeface="Arial M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675119" y="4236720"/>
            <a:ext cx="8574405" cy="4817745"/>
            <a:chOff x="6675119" y="4236720"/>
            <a:chExt cx="8574405" cy="4817745"/>
          </a:xfrm>
        </p:grpSpPr>
        <p:sp>
          <p:nvSpPr>
            <p:cNvPr id="12" name="object 12"/>
            <p:cNvSpPr/>
            <p:nvPr/>
          </p:nvSpPr>
          <p:spPr>
            <a:xfrm>
              <a:off x="14110715" y="4856988"/>
              <a:ext cx="1138555" cy="1138555"/>
            </a:xfrm>
            <a:custGeom>
              <a:avLst/>
              <a:gdLst/>
              <a:ahLst/>
              <a:cxnLst/>
              <a:rect l="l" t="t" r="r" b="b"/>
              <a:pathLst>
                <a:path w="1138555" h="1138554">
                  <a:moveTo>
                    <a:pt x="569214" y="0"/>
                  </a:moveTo>
                  <a:lnTo>
                    <a:pt x="520106" y="2089"/>
                  </a:lnTo>
                  <a:lnTo>
                    <a:pt x="472157" y="8244"/>
                  </a:lnTo>
                  <a:lnTo>
                    <a:pt x="425537" y="18294"/>
                  </a:lnTo>
                  <a:lnTo>
                    <a:pt x="380419" y="32067"/>
                  </a:lnTo>
                  <a:lnTo>
                    <a:pt x="336972" y="49392"/>
                  </a:lnTo>
                  <a:lnTo>
                    <a:pt x="295368" y="70099"/>
                  </a:lnTo>
                  <a:lnTo>
                    <a:pt x="255778" y="94017"/>
                  </a:lnTo>
                  <a:lnTo>
                    <a:pt x="218373" y="120974"/>
                  </a:lnTo>
                  <a:lnTo>
                    <a:pt x="183323" y="150800"/>
                  </a:lnTo>
                  <a:lnTo>
                    <a:pt x="150800" y="183323"/>
                  </a:lnTo>
                  <a:lnTo>
                    <a:pt x="120974" y="218373"/>
                  </a:lnTo>
                  <a:lnTo>
                    <a:pt x="94017" y="255778"/>
                  </a:lnTo>
                  <a:lnTo>
                    <a:pt x="70099" y="295368"/>
                  </a:lnTo>
                  <a:lnTo>
                    <a:pt x="49392" y="336972"/>
                  </a:lnTo>
                  <a:lnTo>
                    <a:pt x="32067" y="380419"/>
                  </a:lnTo>
                  <a:lnTo>
                    <a:pt x="18294" y="425537"/>
                  </a:lnTo>
                  <a:lnTo>
                    <a:pt x="8244" y="472157"/>
                  </a:lnTo>
                  <a:lnTo>
                    <a:pt x="2089" y="520106"/>
                  </a:lnTo>
                  <a:lnTo>
                    <a:pt x="0" y="569213"/>
                  </a:lnTo>
                  <a:lnTo>
                    <a:pt x="2089" y="618321"/>
                  </a:lnTo>
                  <a:lnTo>
                    <a:pt x="8244" y="666270"/>
                  </a:lnTo>
                  <a:lnTo>
                    <a:pt x="18294" y="712890"/>
                  </a:lnTo>
                  <a:lnTo>
                    <a:pt x="32067" y="758008"/>
                  </a:lnTo>
                  <a:lnTo>
                    <a:pt x="49392" y="801455"/>
                  </a:lnTo>
                  <a:lnTo>
                    <a:pt x="70099" y="843059"/>
                  </a:lnTo>
                  <a:lnTo>
                    <a:pt x="94017" y="882649"/>
                  </a:lnTo>
                  <a:lnTo>
                    <a:pt x="120974" y="920054"/>
                  </a:lnTo>
                  <a:lnTo>
                    <a:pt x="150800" y="955104"/>
                  </a:lnTo>
                  <a:lnTo>
                    <a:pt x="183323" y="987627"/>
                  </a:lnTo>
                  <a:lnTo>
                    <a:pt x="218373" y="1017453"/>
                  </a:lnTo>
                  <a:lnTo>
                    <a:pt x="255778" y="1044410"/>
                  </a:lnTo>
                  <a:lnTo>
                    <a:pt x="295368" y="1068328"/>
                  </a:lnTo>
                  <a:lnTo>
                    <a:pt x="336972" y="1089035"/>
                  </a:lnTo>
                  <a:lnTo>
                    <a:pt x="380419" y="1106360"/>
                  </a:lnTo>
                  <a:lnTo>
                    <a:pt x="425537" y="1120133"/>
                  </a:lnTo>
                  <a:lnTo>
                    <a:pt x="472157" y="1130183"/>
                  </a:lnTo>
                  <a:lnTo>
                    <a:pt x="520106" y="1136338"/>
                  </a:lnTo>
                  <a:lnTo>
                    <a:pt x="569214" y="1138427"/>
                  </a:lnTo>
                  <a:lnTo>
                    <a:pt x="618321" y="1136338"/>
                  </a:lnTo>
                  <a:lnTo>
                    <a:pt x="666270" y="1130183"/>
                  </a:lnTo>
                  <a:lnTo>
                    <a:pt x="712890" y="1120133"/>
                  </a:lnTo>
                  <a:lnTo>
                    <a:pt x="758008" y="1106360"/>
                  </a:lnTo>
                  <a:lnTo>
                    <a:pt x="801455" y="1089035"/>
                  </a:lnTo>
                  <a:lnTo>
                    <a:pt x="843059" y="1068328"/>
                  </a:lnTo>
                  <a:lnTo>
                    <a:pt x="882649" y="1044410"/>
                  </a:lnTo>
                  <a:lnTo>
                    <a:pt x="920054" y="1017453"/>
                  </a:lnTo>
                  <a:lnTo>
                    <a:pt x="955104" y="987627"/>
                  </a:lnTo>
                  <a:lnTo>
                    <a:pt x="987627" y="955104"/>
                  </a:lnTo>
                  <a:lnTo>
                    <a:pt x="1017453" y="920054"/>
                  </a:lnTo>
                  <a:lnTo>
                    <a:pt x="1044410" y="882649"/>
                  </a:lnTo>
                  <a:lnTo>
                    <a:pt x="1068328" y="843059"/>
                  </a:lnTo>
                  <a:lnTo>
                    <a:pt x="1089035" y="801455"/>
                  </a:lnTo>
                  <a:lnTo>
                    <a:pt x="1106360" y="758008"/>
                  </a:lnTo>
                  <a:lnTo>
                    <a:pt x="1120133" y="712890"/>
                  </a:lnTo>
                  <a:lnTo>
                    <a:pt x="1130183" y="666270"/>
                  </a:lnTo>
                  <a:lnTo>
                    <a:pt x="1136338" y="618321"/>
                  </a:lnTo>
                  <a:lnTo>
                    <a:pt x="1138428" y="569213"/>
                  </a:lnTo>
                  <a:lnTo>
                    <a:pt x="1136338" y="520106"/>
                  </a:lnTo>
                  <a:lnTo>
                    <a:pt x="1130183" y="472157"/>
                  </a:lnTo>
                  <a:lnTo>
                    <a:pt x="1120133" y="425537"/>
                  </a:lnTo>
                  <a:lnTo>
                    <a:pt x="1106360" y="380419"/>
                  </a:lnTo>
                  <a:lnTo>
                    <a:pt x="1089035" y="336972"/>
                  </a:lnTo>
                  <a:lnTo>
                    <a:pt x="1068328" y="295368"/>
                  </a:lnTo>
                  <a:lnTo>
                    <a:pt x="1044410" y="255778"/>
                  </a:lnTo>
                  <a:lnTo>
                    <a:pt x="1017453" y="218373"/>
                  </a:lnTo>
                  <a:lnTo>
                    <a:pt x="987627" y="183323"/>
                  </a:lnTo>
                  <a:lnTo>
                    <a:pt x="955104" y="150800"/>
                  </a:lnTo>
                  <a:lnTo>
                    <a:pt x="920054" y="120974"/>
                  </a:lnTo>
                  <a:lnTo>
                    <a:pt x="882649" y="94017"/>
                  </a:lnTo>
                  <a:lnTo>
                    <a:pt x="843059" y="70099"/>
                  </a:lnTo>
                  <a:lnTo>
                    <a:pt x="801455" y="49392"/>
                  </a:lnTo>
                  <a:lnTo>
                    <a:pt x="758008" y="32067"/>
                  </a:lnTo>
                  <a:lnTo>
                    <a:pt x="712890" y="18294"/>
                  </a:lnTo>
                  <a:lnTo>
                    <a:pt x="666270" y="8244"/>
                  </a:lnTo>
                  <a:lnTo>
                    <a:pt x="618321" y="2089"/>
                  </a:lnTo>
                  <a:lnTo>
                    <a:pt x="569214" y="0"/>
                  </a:lnTo>
                  <a:close/>
                </a:path>
              </a:pathLst>
            </a:custGeom>
            <a:solidFill>
              <a:srgbClr val="E21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675119" y="4236720"/>
              <a:ext cx="4937760" cy="4817745"/>
            </a:xfrm>
            <a:custGeom>
              <a:avLst/>
              <a:gdLst/>
              <a:ahLst/>
              <a:cxnLst/>
              <a:rect l="l" t="t" r="r" b="b"/>
              <a:pathLst>
                <a:path w="4937759" h="4817745">
                  <a:moveTo>
                    <a:pt x="4937760" y="0"/>
                  </a:moveTo>
                  <a:lnTo>
                    <a:pt x="0" y="0"/>
                  </a:lnTo>
                  <a:lnTo>
                    <a:pt x="0" y="4817364"/>
                  </a:lnTo>
                  <a:lnTo>
                    <a:pt x="4937760" y="4817364"/>
                  </a:lnTo>
                  <a:lnTo>
                    <a:pt x="49377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675119" y="4236720"/>
            <a:ext cx="4937760" cy="35727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315"/>
              </a:spcBef>
            </a:pPr>
            <a:endParaRPr sz="2800" dirty="0">
              <a:latin typeface="Times New Roman"/>
              <a:cs typeface="Times New Roman"/>
            </a:endParaRPr>
          </a:p>
          <a:p>
            <a:pPr marL="1315720">
              <a:lnSpc>
                <a:spcPct val="100000"/>
              </a:lnSpc>
              <a:spcBef>
                <a:spcPts val="5"/>
              </a:spcBef>
            </a:pPr>
            <a:r>
              <a:rPr sz="2800" b="1" dirty="0" err="1">
                <a:latin typeface="Arial"/>
                <a:cs typeface="Arial"/>
              </a:rPr>
              <a:t>Çağrı</a:t>
            </a:r>
            <a:r>
              <a:rPr sz="2800" b="1" spc="-80" dirty="0">
                <a:latin typeface="Arial"/>
                <a:cs typeface="Arial"/>
              </a:rPr>
              <a:t> </a:t>
            </a:r>
            <a:r>
              <a:rPr sz="2800" b="1" spc="-10" dirty="0" err="1">
                <a:latin typeface="Arial"/>
                <a:cs typeface="Arial"/>
              </a:rPr>
              <a:t>Takvimi</a:t>
            </a:r>
            <a:endParaRPr lang="tr-TR" sz="2800" b="1" spc="-10" dirty="0">
              <a:latin typeface="Arial"/>
              <a:cs typeface="Arial"/>
            </a:endParaRPr>
          </a:p>
          <a:p>
            <a:pPr marL="1315720">
              <a:lnSpc>
                <a:spcPct val="100000"/>
              </a:lnSpc>
              <a:spcBef>
                <a:spcPts val="5"/>
              </a:spcBef>
            </a:pPr>
            <a:endParaRPr sz="2800" dirty="0">
              <a:latin typeface="Arial"/>
              <a:cs typeface="Arial"/>
            </a:endParaRPr>
          </a:p>
          <a:p>
            <a:pPr marL="1270" algn="ctr">
              <a:lnSpc>
                <a:spcPts val="2690"/>
              </a:lnSpc>
            </a:pPr>
            <a:r>
              <a:rPr sz="2400" spc="-235" dirty="0">
                <a:latin typeface="Arial MT"/>
                <a:cs typeface="Arial MT"/>
              </a:rPr>
              <a:t>Çağrı</a:t>
            </a:r>
            <a:r>
              <a:rPr sz="2400" spc="-125" dirty="0">
                <a:latin typeface="Arial MT"/>
                <a:cs typeface="Arial MT"/>
              </a:rPr>
              <a:t> </a:t>
            </a:r>
            <a:r>
              <a:rPr sz="2400" spc="-180" dirty="0">
                <a:latin typeface="Arial MT"/>
                <a:cs typeface="Arial MT"/>
              </a:rPr>
              <a:t>Açılış: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b="1" dirty="0">
                <a:latin typeface="Arial"/>
                <a:cs typeface="Arial"/>
              </a:rPr>
              <a:t>8</a:t>
            </a:r>
            <a:r>
              <a:rPr sz="2400" b="1" spc="-3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Mayıs</a:t>
            </a:r>
            <a:r>
              <a:rPr sz="2400" b="1" spc="15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2025</a:t>
            </a:r>
            <a:endParaRPr sz="2400" dirty="0">
              <a:latin typeface="Arial"/>
              <a:cs typeface="Arial"/>
            </a:endParaRPr>
          </a:p>
          <a:p>
            <a:pPr marL="1270" algn="ctr">
              <a:lnSpc>
                <a:spcPts val="2690"/>
              </a:lnSpc>
            </a:pPr>
            <a:r>
              <a:rPr sz="2400" spc="-235" dirty="0">
                <a:latin typeface="Arial MT"/>
                <a:cs typeface="Arial MT"/>
              </a:rPr>
              <a:t>Çağrı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170" dirty="0">
                <a:latin typeface="Arial MT"/>
                <a:cs typeface="Arial MT"/>
              </a:rPr>
              <a:t>Kapanış: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b="1" dirty="0">
                <a:latin typeface="Arial"/>
                <a:cs typeface="Arial"/>
              </a:rPr>
              <a:t>10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Eylül </a:t>
            </a:r>
            <a:r>
              <a:rPr sz="2400" b="1" spc="-20" dirty="0">
                <a:latin typeface="Arial"/>
                <a:cs typeface="Arial"/>
              </a:rPr>
              <a:t>2025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6007100" y="1729815"/>
            <a:ext cx="627888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Güncel Alan </a:t>
            </a:r>
            <a:r>
              <a:rPr spc="-10" dirty="0"/>
              <a:t>Bilgisi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17783937" y="9713468"/>
            <a:ext cx="165735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b="1" spc="-50" dirty="0">
                <a:solidFill>
                  <a:srgbClr val="DC0030"/>
                </a:solidFill>
                <a:latin typeface="Arial"/>
                <a:cs typeface="Arial"/>
              </a:rPr>
              <a:t>S</a:t>
            </a:r>
            <a:endParaRPr sz="165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294696" y="4873823"/>
            <a:ext cx="11698605" cy="754380"/>
            <a:chOff x="3313176" y="5076444"/>
            <a:chExt cx="11698605" cy="754380"/>
          </a:xfrm>
        </p:grpSpPr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75776" y="5120640"/>
              <a:ext cx="536448" cy="57912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52092" y="5076444"/>
              <a:ext cx="559307" cy="75437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13176" y="5152644"/>
              <a:ext cx="592836" cy="547115"/>
            </a:xfrm>
            <a:prstGeom prst="rect">
              <a:avLst/>
            </a:prstGeom>
          </p:spPr>
        </p:pic>
      </p:grpSp>
      <p:sp>
        <p:nvSpPr>
          <p:cNvPr id="24" name="object 3">
            <a:extLst>
              <a:ext uri="{FF2B5EF4-FFF2-40B4-BE49-F238E27FC236}">
                <a16:creationId xmlns:a16="http://schemas.microsoft.com/office/drawing/2014/main" id="{5B3B04C4-2E87-5204-9FAF-2ED37AF1F6D0}"/>
              </a:ext>
            </a:extLst>
          </p:cNvPr>
          <p:cNvSpPr txBox="1">
            <a:spLocks/>
          </p:cNvSpPr>
          <p:nvPr/>
        </p:nvSpPr>
        <p:spPr>
          <a:xfrm>
            <a:off x="5791452" y="2104881"/>
            <a:ext cx="670509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5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spcBef>
                <a:spcPts val="100"/>
              </a:spcBef>
              <a:tabLst>
                <a:tab pos="1917700" algn="l"/>
              </a:tabLst>
            </a:pPr>
            <a:r>
              <a:rPr lang="tr-TR" spc="-10" dirty="0">
                <a:solidFill>
                  <a:schemeClr val="tx1"/>
                </a:solidFill>
              </a:rPr>
              <a:t>Güncel Alan Bilgisi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-1" y="-2"/>
            <a:ext cx="10858500" cy="10287000"/>
            <a:chOff x="-1" y="-2"/>
            <a:chExt cx="10858500" cy="10287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" y="-2"/>
              <a:ext cx="7391400" cy="102869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800600" y="6018276"/>
              <a:ext cx="6057900" cy="2654935"/>
            </a:xfrm>
            <a:custGeom>
              <a:avLst/>
              <a:gdLst/>
              <a:ahLst/>
              <a:cxnLst/>
              <a:rect l="l" t="t" r="r" b="b"/>
              <a:pathLst>
                <a:path w="6057900" h="2654934">
                  <a:moveTo>
                    <a:pt x="6057900" y="0"/>
                  </a:moveTo>
                  <a:lnTo>
                    <a:pt x="0" y="0"/>
                  </a:lnTo>
                  <a:lnTo>
                    <a:pt x="0" y="2654808"/>
                  </a:lnTo>
                  <a:lnTo>
                    <a:pt x="6057900" y="2654808"/>
                  </a:lnTo>
                  <a:lnTo>
                    <a:pt x="60579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213604" y="6431279"/>
              <a:ext cx="881380" cy="890269"/>
            </a:xfrm>
            <a:custGeom>
              <a:avLst/>
              <a:gdLst/>
              <a:ahLst/>
              <a:cxnLst/>
              <a:rect l="l" t="t" r="r" b="b"/>
              <a:pathLst>
                <a:path w="881379" h="890270">
                  <a:moveTo>
                    <a:pt x="440436" y="0"/>
                  </a:moveTo>
                  <a:lnTo>
                    <a:pt x="392452" y="2611"/>
                  </a:lnTo>
                  <a:lnTo>
                    <a:pt x="345964" y="10265"/>
                  </a:lnTo>
                  <a:lnTo>
                    <a:pt x="301239" y="22689"/>
                  </a:lnTo>
                  <a:lnTo>
                    <a:pt x="258548" y="39612"/>
                  </a:lnTo>
                  <a:lnTo>
                    <a:pt x="218157" y="60762"/>
                  </a:lnTo>
                  <a:lnTo>
                    <a:pt x="180337" y="85868"/>
                  </a:lnTo>
                  <a:lnTo>
                    <a:pt x="145357" y="114658"/>
                  </a:lnTo>
                  <a:lnTo>
                    <a:pt x="113485" y="146860"/>
                  </a:lnTo>
                  <a:lnTo>
                    <a:pt x="84990" y="182203"/>
                  </a:lnTo>
                  <a:lnTo>
                    <a:pt x="60141" y="220415"/>
                  </a:lnTo>
                  <a:lnTo>
                    <a:pt x="39207" y="261225"/>
                  </a:lnTo>
                  <a:lnTo>
                    <a:pt x="22457" y="304361"/>
                  </a:lnTo>
                  <a:lnTo>
                    <a:pt x="10160" y="349551"/>
                  </a:lnTo>
                  <a:lnTo>
                    <a:pt x="2584" y="396524"/>
                  </a:lnTo>
                  <a:lnTo>
                    <a:pt x="0" y="445008"/>
                  </a:lnTo>
                  <a:lnTo>
                    <a:pt x="2584" y="493491"/>
                  </a:lnTo>
                  <a:lnTo>
                    <a:pt x="10160" y="540464"/>
                  </a:lnTo>
                  <a:lnTo>
                    <a:pt x="22457" y="585654"/>
                  </a:lnTo>
                  <a:lnTo>
                    <a:pt x="39207" y="628790"/>
                  </a:lnTo>
                  <a:lnTo>
                    <a:pt x="60141" y="669600"/>
                  </a:lnTo>
                  <a:lnTo>
                    <a:pt x="84990" y="707812"/>
                  </a:lnTo>
                  <a:lnTo>
                    <a:pt x="113485" y="743155"/>
                  </a:lnTo>
                  <a:lnTo>
                    <a:pt x="145357" y="775357"/>
                  </a:lnTo>
                  <a:lnTo>
                    <a:pt x="180337" y="804147"/>
                  </a:lnTo>
                  <a:lnTo>
                    <a:pt x="218157" y="829253"/>
                  </a:lnTo>
                  <a:lnTo>
                    <a:pt x="258548" y="850403"/>
                  </a:lnTo>
                  <a:lnTo>
                    <a:pt x="301239" y="867326"/>
                  </a:lnTo>
                  <a:lnTo>
                    <a:pt x="345964" y="879750"/>
                  </a:lnTo>
                  <a:lnTo>
                    <a:pt x="392452" y="887404"/>
                  </a:lnTo>
                  <a:lnTo>
                    <a:pt x="440436" y="890016"/>
                  </a:lnTo>
                  <a:lnTo>
                    <a:pt x="488419" y="887404"/>
                  </a:lnTo>
                  <a:lnTo>
                    <a:pt x="534907" y="879750"/>
                  </a:lnTo>
                  <a:lnTo>
                    <a:pt x="579632" y="867326"/>
                  </a:lnTo>
                  <a:lnTo>
                    <a:pt x="622323" y="850403"/>
                  </a:lnTo>
                  <a:lnTo>
                    <a:pt x="662714" y="829253"/>
                  </a:lnTo>
                  <a:lnTo>
                    <a:pt x="700534" y="804147"/>
                  </a:lnTo>
                  <a:lnTo>
                    <a:pt x="735514" y="775357"/>
                  </a:lnTo>
                  <a:lnTo>
                    <a:pt x="767386" y="743155"/>
                  </a:lnTo>
                  <a:lnTo>
                    <a:pt x="795881" y="707812"/>
                  </a:lnTo>
                  <a:lnTo>
                    <a:pt x="820730" y="669600"/>
                  </a:lnTo>
                  <a:lnTo>
                    <a:pt x="841664" y="628790"/>
                  </a:lnTo>
                  <a:lnTo>
                    <a:pt x="858414" y="585654"/>
                  </a:lnTo>
                  <a:lnTo>
                    <a:pt x="870711" y="540464"/>
                  </a:lnTo>
                  <a:lnTo>
                    <a:pt x="878287" y="493491"/>
                  </a:lnTo>
                  <a:lnTo>
                    <a:pt x="880872" y="445008"/>
                  </a:lnTo>
                  <a:lnTo>
                    <a:pt x="878287" y="396524"/>
                  </a:lnTo>
                  <a:lnTo>
                    <a:pt x="870711" y="349551"/>
                  </a:lnTo>
                  <a:lnTo>
                    <a:pt x="858414" y="304361"/>
                  </a:lnTo>
                  <a:lnTo>
                    <a:pt x="841664" y="261225"/>
                  </a:lnTo>
                  <a:lnTo>
                    <a:pt x="820730" y="220415"/>
                  </a:lnTo>
                  <a:lnTo>
                    <a:pt x="795881" y="182203"/>
                  </a:lnTo>
                  <a:lnTo>
                    <a:pt x="767386" y="146860"/>
                  </a:lnTo>
                  <a:lnTo>
                    <a:pt x="735514" y="114658"/>
                  </a:lnTo>
                  <a:lnTo>
                    <a:pt x="700534" y="85868"/>
                  </a:lnTo>
                  <a:lnTo>
                    <a:pt x="662714" y="60762"/>
                  </a:lnTo>
                  <a:lnTo>
                    <a:pt x="622323" y="39612"/>
                  </a:lnTo>
                  <a:lnTo>
                    <a:pt x="579632" y="22689"/>
                  </a:lnTo>
                  <a:lnTo>
                    <a:pt x="534907" y="10265"/>
                  </a:lnTo>
                  <a:lnTo>
                    <a:pt x="488419" y="2611"/>
                  </a:lnTo>
                  <a:lnTo>
                    <a:pt x="440436" y="0"/>
                  </a:lnTo>
                  <a:close/>
                </a:path>
              </a:pathLst>
            </a:custGeom>
            <a:solidFill>
              <a:srgbClr val="E21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14772" y="6637019"/>
              <a:ext cx="478536" cy="478535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11271504" y="4381500"/>
            <a:ext cx="6057900" cy="4726305"/>
            <a:chOff x="11271504" y="4381500"/>
            <a:chExt cx="6057900" cy="4726305"/>
          </a:xfrm>
        </p:grpSpPr>
        <p:sp>
          <p:nvSpPr>
            <p:cNvPr id="9" name="object 9"/>
            <p:cNvSpPr/>
            <p:nvPr/>
          </p:nvSpPr>
          <p:spPr>
            <a:xfrm>
              <a:off x="11271504" y="4381500"/>
              <a:ext cx="6057900" cy="4726305"/>
            </a:xfrm>
            <a:custGeom>
              <a:avLst/>
              <a:gdLst/>
              <a:ahLst/>
              <a:cxnLst/>
              <a:rect l="l" t="t" r="r" b="b"/>
              <a:pathLst>
                <a:path w="6057900" h="4726305">
                  <a:moveTo>
                    <a:pt x="6057900" y="0"/>
                  </a:moveTo>
                  <a:lnTo>
                    <a:pt x="0" y="0"/>
                  </a:lnTo>
                  <a:lnTo>
                    <a:pt x="0" y="4725924"/>
                  </a:lnTo>
                  <a:lnTo>
                    <a:pt x="6057900" y="4725924"/>
                  </a:lnTo>
                  <a:lnTo>
                    <a:pt x="6057900" y="0"/>
                  </a:lnTo>
                  <a:close/>
                </a:path>
              </a:pathLst>
            </a:custGeom>
            <a:solidFill>
              <a:srgbClr val="0046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6044672" y="7783067"/>
              <a:ext cx="881380" cy="890269"/>
            </a:xfrm>
            <a:custGeom>
              <a:avLst/>
              <a:gdLst/>
              <a:ahLst/>
              <a:cxnLst/>
              <a:rect l="l" t="t" r="r" b="b"/>
              <a:pathLst>
                <a:path w="881380" h="890270">
                  <a:moveTo>
                    <a:pt x="440436" y="0"/>
                  </a:moveTo>
                  <a:lnTo>
                    <a:pt x="392452" y="2611"/>
                  </a:lnTo>
                  <a:lnTo>
                    <a:pt x="345964" y="10265"/>
                  </a:lnTo>
                  <a:lnTo>
                    <a:pt x="301239" y="22689"/>
                  </a:lnTo>
                  <a:lnTo>
                    <a:pt x="258548" y="39612"/>
                  </a:lnTo>
                  <a:lnTo>
                    <a:pt x="218157" y="60762"/>
                  </a:lnTo>
                  <a:lnTo>
                    <a:pt x="180337" y="85868"/>
                  </a:lnTo>
                  <a:lnTo>
                    <a:pt x="145357" y="114658"/>
                  </a:lnTo>
                  <a:lnTo>
                    <a:pt x="113485" y="146860"/>
                  </a:lnTo>
                  <a:lnTo>
                    <a:pt x="84990" y="182203"/>
                  </a:lnTo>
                  <a:lnTo>
                    <a:pt x="60141" y="220415"/>
                  </a:lnTo>
                  <a:lnTo>
                    <a:pt x="39207" y="261225"/>
                  </a:lnTo>
                  <a:lnTo>
                    <a:pt x="22457" y="304361"/>
                  </a:lnTo>
                  <a:lnTo>
                    <a:pt x="10160" y="349551"/>
                  </a:lnTo>
                  <a:lnTo>
                    <a:pt x="2584" y="396524"/>
                  </a:lnTo>
                  <a:lnTo>
                    <a:pt x="0" y="445007"/>
                  </a:lnTo>
                  <a:lnTo>
                    <a:pt x="2584" y="493491"/>
                  </a:lnTo>
                  <a:lnTo>
                    <a:pt x="10160" y="540464"/>
                  </a:lnTo>
                  <a:lnTo>
                    <a:pt x="22457" y="585654"/>
                  </a:lnTo>
                  <a:lnTo>
                    <a:pt x="39207" y="628790"/>
                  </a:lnTo>
                  <a:lnTo>
                    <a:pt x="60141" y="669600"/>
                  </a:lnTo>
                  <a:lnTo>
                    <a:pt x="84990" y="707812"/>
                  </a:lnTo>
                  <a:lnTo>
                    <a:pt x="113485" y="743155"/>
                  </a:lnTo>
                  <a:lnTo>
                    <a:pt x="145357" y="775357"/>
                  </a:lnTo>
                  <a:lnTo>
                    <a:pt x="180337" y="804147"/>
                  </a:lnTo>
                  <a:lnTo>
                    <a:pt x="218157" y="829253"/>
                  </a:lnTo>
                  <a:lnTo>
                    <a:pt x="258548" y="850403"/>
                  </a:lnTo>
                  <a:lnTo>
                    <a:pt x="301239" y="867326"/>
                  </a:lnTo>
                  <a:lnTo>
                    <a:pt x="345964" y="879750"/>
                  </a:lnTo>
                  <a:lnTo>
                    <a:pt x="392452" y="887404"/>
                  </a:lnTo>
                  <a:lnTo>
                    <a:pt x="440436" y="890015"/>
                  </a:lnTo>
                  <a:lnTo>
                    <a:pt x="488419" y="887404"/>
                  </a:lnTo>
                  <a:lnTo>
                    <a:pt x="534907" y="879750"/>
                  </a:lnTo>
                  <a:lnTo>
                    <a:pt x="579632" y="867326"/>
                  </a:lnTo>
                  <a:lnTo>
                    <a:pt x="622323" y="850403"/>
                  </a:lnTo>
                  <a:lnTo>
                    <a:pt x="662714" y="829253"/>
                  </a:lnTo>
                  <a:lnTo>
                    <a:pt x="700534" y="804147"/>
                  </a:lnTo>
                  <a:lnTo>
                    <a:pt x="735514" y="775357"/>
                  </a:lnTo>
                  <a:lnTo>
                    <a:pt x="767386" y="743155"/>
                  </a:lnTo>
                  <a:lnTo>
                    <a:pt x="795881" y="707812"/>
                  </a:lnTo>
                  <a:lnTo>
                    <a:pt x="820730" y="669600"/>
                  </a:lnTo>
                  <a:lnTo>
                    <a:pt x="841664" y="628790"/>
                  </a:lnTo>
                  <a:lnTo>
                    <a:pt x="858414" y="585654"/>
                  </a:lnTo>
                  <a:lnTo>
                    <a:pt x="870711" y="540464"/>
                  </a:lnTo>
                  <a:lnTo>
                    <a:pt x="878287" y="493491"/>
                  </a:lnTo>
                  <a:lnTo>
                    <a:pt x="880872" y="445007"/>
                  </a:lnTo>
                  <a:lnTo>
                    <a:pt x="878287" y="396524"/>
                  </a:lnTo>
                  <a:lnTo>
                    <a:pt x="870711" y="349551"/>
                  </a:lnTo>
                  <a:lnTo>
                    <a:pt x="858414" y="304361"/>
                  </a:lnTo>
                  <a:lnTo>
                    <a:pt x="841664" y="261225"/>
                  </a:lnTo>
                  <a:lnTo>
                    <a:pt x="820730" y="220415"/>
                  </a:lnTo>
                  <a:lnTo>
                    <a:pt x="795881" y="182203"/>
                  </a:lnTo>
                  <a:lnTo>
                    <a:pt x="767386" y="146860"/>
                  </a:lnTo>
                  <a:lnTo>
                    <a:pt x="735514" y="114658"/>
                  </a:lnTo>
                  <a:lnTo>
                    <a:pt x="700534" y="85868"/>
                  </a:lnTo>
                  <a:lnTo>
                    <a:pt x="662714" y="60762"/>
                  </a:lnTo>
                  <a:lnTo>
                    <a:pt x="622323" y="39612"/>
                  </a:lnTo>
                  <a:lnTo>
                    <a:pt x="579632" y="22689"/>
                  </a:lnTo>
                  <a:lnTo>
                    <a:pt x="534907" y="10265"/>
                  </a:lnTo>
                  <a:lnTo>
                    <a:pt x="488419" y="2611"/>
                  </a:lnTo>
                  <a:lnTo>
                    <a:pt x="4404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195548" y="7938515"/>
              <a:ext cx="577596" cy="577595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6306692" y="6952868"/>
            <a:ext cx="3872229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3782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MSCA</a:t>
            </a:r>
            <a:r>
              <a:rPr sz="2400" b="1" spc="-3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PF</a:t>
            </a:r>
            <a:r>
              <a:rPr sz="2400" b="1" spc="-5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projelerinizi yurtiçinden/yurtdışından </a:t>
            </a:r>
            <a:r>
              <a:rPr sz="2400" b="1" dirty="0">
                <a:latin typeface="Arial"/>
                <a:cs typeface="Arial"/>
              </a:rPr>
              <a:t>uzmanlara</a:t>
            </a:r>
            <a:r>
              <a:rPr sz="2400" b="1" spc="-16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okutabilirsiniz!!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1271504" y="4381500"/>
            <a:ext cx="6057900" cy="4726305"/>
          </a:xfrm>
          <a:prstGeom prst="rect">
            <a:avLst/>
          </a:prstGeom>
        </p:spPr>
        <p:txBody>
          <a:bodyPr vert="horz" wrap="square" lIns="0" tIns="234315" rIns="0" bIns="0" rtlCol="0">
            <a:spAutoFit/>
          </a:bodyPr>
          <a:lstStyle/>
          <a:p>
            <a:pPr marL="596900" indent="-342900">
              <a:lnSpc>
                <a:spcPct val="100000"/>
              </a:lnSpc>
              <a:spcBef>
                <a:spcPts val="1845"/>
              </a:spcBef>
              <a:buChar char="•"/>
              <a:tabLst>
                <a:tab pos="596900" algn="l"/>
              </a:tabLst>
            </a:pPr>
            <a:r>
              <a:rPr sz="2400" spc="-195" dirty="0">
                <a:solidFill>
                  <a:srgbClr val="FFFFFF"/>
                </a:solidFill>
                <a:latin typeface="Arial MT"/>
                <a:cs typeface="Arial MT"/>
              </a:rPr>
              <a:t>Başvuru</a:t>
            </a:r>
            <a:r>
              <a:rPr sz="2400" spc="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Formu</a:t>
            </a:r>
            <a:endParaRPr sz="2400">
              <a:latin typeface="Arial MT"/>
              <a:cs typeface="Arial MT"/>
            </a:endParaRPr>
          </a:p>
          <a:p>
            <a:pPr marL="596900" indent="-342900">
              <a:lnSpc>
                <a:spcPct val="100000"/>
              </a:lnSpc>
              <a:spcBef>
                <a:spcPts val="25"/>
              </a:spcBef>
              <a:buChar char="•"/>
              <a:tabLst>
                <a:tab pos="596900" algn="l"/>
              </a:tabLst>
            </a:pP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B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Formları</a:t>
            </a:r>
            <a:endParaRPr sz="2400">
              <a:latin typeface="Arial MT"/>
              <a:cs typeface="Arial MT"/>
            </a:endParaRPr>
          </a:p>
          <a:p>
            <a:pPr marL="596900" marR="1011555" indent="-342900">
              <a:lnSpc>
                <a:spcPct val="100699"/>
              </a:lnSpc>
              <a:buChar char="•"/>
              <a:tabLst>
                <a:tab pos="596900" algn="l"/>
              </a:tabLst>
            </a:pP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Koordinatör</a:t>
            </a:r>
            <a:r>
              <a:rPr sz="2400" spc="-1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adayının</a:t>
            </a:r>
            <a:r>
              <a:rPr sz="24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40" dirty="0">
                <a:solidFill>
                  <a:srgbClr val="FFFFFF"/>
                </a:solidFill>
                <a:latin typeface="Arial MT"/>
                <a:cs typeface="Arial MT"/>
              </a:rPr>
              <a:t>çağrının</a:t>
            </a:r>
            <a:r>
              <a:rPr sz="2400" spc="-25" dirty="0">
                <a:solidFill>
                  <a:srgbClr val="FFFFFF"/>
                </a:solidFill>
                <a:latin typeface="Arial MT"/>
                <a:cs typeface="Arial MT"/>
              </a:rPr>
              <a:t> ön </a:t>
            </a:r>
            <a:r>
              <a:rPr sz="2400" spc="-254" dirty="0">
                <a:solidFill>
                  <a:srgbClr val="FFFFFF"/>
                </a:solidFill>
                <a:latin typeface="Arial MT"/>
                <a:cs typeface="Arial MT"/>
              </a:rPr>
              <a:t>koşul</a:t>
            </a:r>
            <a:r>
              <a:rPr sz="24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ve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 MT"/>
                <a:cs typeface="Arial MT"/>
              </a:rPr>
              <a:t>değerlendirme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kriterlerine</a:t>
            </a:r>
            <a:r>
              <a:rPr sz="2400" spc="-9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uygun</a:t>
            </a:r>
            <a:r>
              <a:rPr sz="2400" spc="-10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olması</a:t>
            </a:r>
            <a:endParaRPr sz="2400">
              <a:latin typeface="Arial MT"/>
              <a:cs typeface="Arial MT"/>
            </a:endParaRPr>
          </a:p>
          <a:p>
            <a:pPr marL="596900" marR="1202690" indent="-342900">
              <a:lnSpc>
                <a:spcPct val="100400"/>
              </a:lnSpc>
              <a:spcBef>
                <a:spcPts val="15"/>
              </a:spcBef>
              <a:buChar char="•"/>
              <a:tabLst>
                <a:tab pos="596900" algn="l"/>
              </a:tabLst>
            </a:pP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Projenin</a:t>
            </a:r>
            <a:r>
              <a:rPr sz="2400" spc="-1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Türkiye’de</a:t>
            </a:r>
            <a:r>
              <a:rPr sz="2400" spc="-1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yürütülecek olması</a:t>
            </a:r>
            <a:endParaRPr sz="2400">
              <a:latin typeface="Arial MT"/>
              <a:cs typeface="Arial MT"/>
            </a:endParaRPr>
          </a:p>
          <a:p>
            <a:pPr marL="596900" marR="1179195" indent="-342900">
              <a:lnSpc>
                <a:spcPct val="100800"/>
              </a:lnSpc>
              <a:buChar char="•"/>
              <a:tabLst>
                <a:tab pos="596900" algn="l"/>
              </a:tabLst>
            </a:pP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Destek</a:t>
            </a:r>
            <a:r>
              <a:rPr sz="2400" spc="-7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için</a:t>
            </a:r>
            <a:r>
              <a:rPr sz="2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90" dirty="0">
                <a:solidFill>
                  <a:srgbClr val="FFFFFF"/>
                </a:solidFill>
                <a:latin typeface="Arial MT"/>
                <a:cs typeface="Arial MT"/>
              </a:rPr>
              <a:t>başvuru</a:t>
            </a:r>
            <a:r>
              <a:rPr sz="24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tarihleri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Arial MT"/>
                <a:cs typeface="Arial MT"/>
              </a:rPr>
              <a:t>her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sene</a:t>
            </a:r>
            <a:r>
              <a:rPr sz="2400" spc="-1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Avrupa</a:t>
            </a:r>
            <a:r>
              <a:rPr sz="2400" spc="-114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Komisyonu’nun</a:t>
            </a:r>
            <a:endParaRPr sz="2400">
              <a:latin typeface="Arial MT"/>
              <a:cs typeface="Arial MT"/>
            </a:endParaRPr>
          </a:p>
          <a:p>
            <a:pPr marL="596900" marR="2707640">
              <a:lnSpc>
                <a:spcPts val="2900"/>
              </a:lnSpc>
              <a:spcBef>
                <a:spcPts val="95"/>
              </a:spcBef>
            </a:pPr>
            <a:r>
              <a:rPr sz="2400" spc="-225" dirty="0">
                <a:solidFill>
                  <a:srgbClr val="FFFFFF"/>
                </a:solidFill>
                <a:latin typeface="Arial MT"/>
                <a:cs typeface="Arial MT"/>
              </a:rPr>
              <a:t>çağrı</a:t>
            </a:r>
            <a:r>
              <a:rPr sz="2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FFFFFF"/>
                </a:solidFill>
                <a:latin typeface="Arial MT"/>
                <a:cs typeface="Arial MT"/>
              </a:rPr>
              <a:t>takvimine</a:t>
            </a:r>
            <a:r>
              <a:rPr sz="2400" spc="-9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Arial MT"/>
                <a:cs typeface="Arial MT"/>
              </a:rPr>
              <a:t>göre </a:t>
            </a:r>
            <a:r>
              <a:rPr sz="2400" spc="-10" dirty="0">
                <a:solidFill>
                  <a:srgbClr val="FFFFFF"/>
                </a:solidFill>
                <a:latin typeface="Arial MT"/>
                <a:cs typeface="Arial MT"/>
              </a:rPr>
              <a:t>belirlenmektedir.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9046591" y="1584147"/>
            <a:ext cx="814260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D0D0D"/>
                </a:solidFill>
              </a:rPr>
              <a:t>MSCA </a:t>
            </a:r>
            <a:r>
              <a:rPr spc="-10" dirty="0">
                <a:solidFill>
                  <a:srgbClr val="0D0D0D"/>
                </a:solidFill>
              </a:rPr>
              <a:t>Ön-değerlendirme</a:t>
            </a:r>
          </a:p>
        </p:txBody>
      </p:sp>
      <p:sp>
        <p:nvSpPr>
          <p:cNvPr id="16" name="object 16"/>
          <p:cNvSpPr txBox="1"/>
          <p:nvPr/>
        </p:nvSpPr>
        <p:spPr>
          <a:xfrm>
            <a:off x="9033891" y="2410714"/>
            <a:ext cx="3329304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100"/>
              </a:spcBef>
              <a:tabLst>
                <a:tab pos="520065" algn="l"/>
              </a:tabLst>
            </a:pPr>
            <a:r>
              <a:rPr sz="5400" b="1" spc="-3470" dirty="0">
                <a:solidFill>
                  <a:srgbClr val="0D0D0D"/>
                </a:solidFill>
                <a:latin typeface="Arial"/>
                <a:cs typeface="Arial"/>
              </a:rPr>
              <a:t>D</a:t>
            </a:r>
            <a:r>
              <a:rPr sz="2475" spc="-44" baseline="-10101" dirty="0">
                <a:solidFill>
                  <a:srgbClr val="585858"/>
                </a:solidFill>
                <a:latin typeface="Arial MT"/>
                <a:cs typeface="Arial MT"/>
              </a:rPr>
              <a:t>.</a:t>
            </a:r>
            <a:r>
              <a:rPr sz="2475" baseline="-10101" dirty="0">
                <a:solidFill>
                  <a:srgbClr val="585858"/>
                </a:solidFill>
                <a:latin typeface="Arial MT"/>
                <a:cs typeface="Arial MT"/>
              </a:rPr>
              <a:t>	</a:t>
            </a:r>
            <a:r>
              <a:rPr sz="5400" b="1" spc="-10" dirty="0">
                <a:solidFill>
                  <a:srgbClr val="0D0D0D"/>
                </a:solidFill>
                <a:latin typeface="Arial"/>
                <a:cs typeface="Arial"/>
              </a:rPr>
              <a:t>estekleri</a:t>
            </a:r>
            <a:endParaRPr sz="5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783937" y="9698228"/>
            <a:ext cx="165735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b="1" spc="-50" dirty="0">
                <a:solidFill>
                  <a:srgbClr val="F1F1F1"/>
                </a:solidFill>
                <a:latin typeface="Arial"/>
                <a:cs typeface="Arial"/>
              </a:rPr>
              <a:t>S</a:t>
            </a:r>
            <a:endParaRPr sz="165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699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35963" y="1947672"/>
            <a:ext cx="14435455" cy="1952625"/>
            <a:chOff x="1235963" y="1947672"/>
            <a:chExt cx="14435455" cy="1952625"/>
          </a:xfrm>
        </p:grpSpPr>
        <p:sp>
          <p:nvSpPr>
            <p:cNvPr id="3" name="object 3"/>
            <p:cNvSpPr/>
            <p:nvPr/>
          </p:nvSpPr>
          <p:spPr>
            <a:xfrm>
              <a:off x="1248917" y="1960626"/>
              <a:ext cx="14409419" cy="1926589"/>
            </a:xfrm>
            <a:custGeom>
              <a:avLst/>
              <a:gdLst/>
              <a:ahLst/>
              <a:cxnLst/>
              <a:rect l="l" t="t" r="r" b="b"/>
              <a:pathLst>
                <a:path w="14409419" h="1926589">
                  <a:moveTo>
                    <a:pt x="14088364" y="0"/>
                  </a:moveTo>
                  <a:lnTo>
                    <a:pt x="321056" y="0"/>
                  </a:lnTo>
                  <a:lnTo>
                    <a:pt x="273617" y="3481"/>
                  </a:lnTo>
                  <a:lnTo>
                    <a:pt x="228338" y="13595"/>
                  </a:lnTo>
                  <a:lnTo>
                    <a:pt x="185716" y="29843"/>
                  </a:lnTo>
                  <a:lnTo>
                    <a:pt x="146247" y="51729"/>
                  </a:lnTo>
                  <a:lnTo>
                    <a:pt x="110428" y="78757"/>
                  </a:lnTo>
                  <a:lnTo>
                    <a:pt x="78757" y="110428"/>
                  </a:lnTo>
                  <a:lnTo>
                    <a:pt x="51729" y="146247"/>
                  </a:lnTo>
                  <a:lnTo>
                    <a:pt x="29843" y="185716"/>
                  </a:lnTo>
                  <a:lnTo>
                    <a:pt x="13595" y="228338"/>
                  </a:lnTo>
                  <a:lnTo>
                    <a:pt x="3481" y="273617"/>
                  </a:lnTo>
                  <a:lnTo>
                    <a:pt x="0" y="321055"/>
                  </a:lnTo>
                  <a:lnTo>
                    <a:pt x="0" y="1605279"/>
                  </a:lnTo>
                  <a:lnTo>
                    <a:pt x="3481" y="1652718"/>
                  </a:lnTo>
                  <a:lnTo>
                    <a:pt x="13595" y="1697997"/>
                  </a:lnTo>
                  <a:lnTo>
                    <a:pt x="29843" y="1740619"/>
                  </a:lnTo>
                  <a:lnTo>
                    <a:pt x="51729" y="1780088"/>
                  </a:lnTo>
                  <a:lnTo>
                    <a:pt x="78757" y="1815907"/>
                  </a:lnTo>
                  <a:lnTo>
                    <a:pt x="110428" y="1847578"/>
                  </a:lnTo>
                  <a:lnTo>
                    <a:pt x="146247" y="1874606"/>
                  </a:lnTo>
                  <a:lnTo>
                    <a:pt x="185716" y="1896492"/>
                  </a:lnTo>
                  <a:lnTo>
                    <a:pt x="228338" y="1912740"/>
                  </a:lnTo>
                  <a:lnTo>
                    <a:pt x="273617" y="1922854"/>
                  </a:lnTo>
                  <a:lnTo>
                    <a:pt x="321056" y="1926336"/>
                  </a:lnTo>
                  <a:lnTo>
                    <a:pt x="14088364" y="1926336"/>
                  </a:lnTo>
                  <a:lnTo>
                    <a:pt x="14135802" y="1922854"/>
                  </a:lnTo>
                  <a:lnTo>
                    <a:pt x="14181081" y="1912740"/>
                  </a:lnTo>
                  <a:lnTo>
                    <a:pt x="14223703" y="1896492"/>
                  </a:lnTo>
                  <a:lnTo>
                    <a:pt x="14263172" y="1874606"/>
                  </a:lnTo>
                  <a:lnTo>
                    <a:pt x="14298991" y="1847578"/>
                  </a:lnTo>
                  <a:lnTo>
                    <a:pt x="14330662" y="1815907"/>
                  </a:lnTo>
                  <a:lnTo>
                    <a:pt x="14357690" y="1780088"/>
                  </a:lnTo>
                  <a:lnTo>
                    <a:pt x="14379576" y="1740619"/>
                  </a:lnTo>
                  <a:lnTo>
                    <a:pt x="14395824" y="1697997"/>
                  </a:lnTo>
                  <a:lnTo>
                    <a:pt x="14405938" y="1652718"/>
                  </a:lnTo>
                  <a:lnTo>
                    <a:pt x="14409420" y="1605279"/>
                  </a:lnTo>
                  <a:lnTo>
                    <a:pt x="14409420" y="321055"/>
                  </a:lnTo>
                  <a:lnTo>
                    <a:pt x="14405938" y="273617"/>
                  </a:lnTo>
                  <a:lnTo>
                    <a:pt x="14395824" y="228338"/>
                  </a:lnTo>
                  <a:lnTo>
                    <a:pt x="14379576" y="185716"/>
                  </a:lnTo>
                  <a:lnTo>
                    <a:pt x="14357690" y="146247"/>
                  </a:lnTo>
                  <a:lnTo>
                    <a:pt x="14330662" y="110428"/>
                  </a:lnTo>
                  <a:lnTo>
                    <a:pt x="14298991" y="78757"/>
                  </a:lnTo>
                  <a:lnTo>
                    <a:pt x="14263172" y="51729"/>
                  </a:lnTo>
                  <a:lnTo>
                    <a:pt x="14223703" y="29843"/>
                  </a:lnTo>
                  <a:lnTo>
                    <a:pt x="14181081" y="13595"/>
                  </a:lnTo>
                  <a:lnTo>
                    <a:pt x="14135802" y="3481"/>
                  </a:lnTo>
                  <a:lnTo>
                    <a:pt x="14088364" y="0"/>
                  </a:lnTo>
                  <a:close/>
                </a:path>
              </a:pathLst>
            </a:custGeom>
            <a:solidFill>
              <a:srgbClr val="E21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248917" y="1960626"/>
              <a:ext cx="14409419" cy="1926589"/>
            </a:xfrm>
            <a:custGeom>
              <a:avLst/>
              <a:gdLst/>
              <a:ahLst/>
              <a:cxnLst/>
              <a:rect l="l" t="t" r="r" b="b"/>
              <a:pathLst>
                <a:path w="14409419" h="1926589">
                  <a:moveTo>
                    <a:pt x="0" y="321055"/>
                  </a:moveTo>
                  <a:lnTo>
                    <a:pt x="3481" y="273617"/>
                  </a:lnTo>
                  <a:lnTo>
                    <a:pt x="13595" y="228338"/>
                  </a:lnTo>
                  <a:lnTo>
                    <a:pt x="29843" y="185716"/>
                  </a:lnTo>
                  <a:lnTo>
                    <a:pt x="51729" y="146247"/>
                  </a:lnTo>
                  <a:lnTo>
                    <a:pt x="78757" y="110428"/>
                  </a:lnTo>
                  <a:lnTo>
                    <a:pt x="110428" y="78757"/>
                  </a:lnTo>
                  <a:lnTo>
                    <a:pt x="146247" y="51729"/>
                  </a:lnTo>
                  <a:lnTo>
                    <a:pt x="185716" y="29843"/>
                  </a:lnTo>
                  <a:lnTo>
                    <a:pt x="228338" y="13595"/>
                  </a:lnTo>
                  <a:lnTo>
                    <a:pt x="273617" y="3481"/>
                  </a:lnTo>
                  <a:lnTo>
                    <a:pt x="321056" y="0"/>
                  </a:lnTo>
                  <a:lnTo>
                    <a:pt x="14088364" y="0"/>
                  </a:lnTo>
                  <a:lnTo>
                    <a:pt x="14135802" y="3481"/>
                  </a:lnTo>
                  <a:lnTo>
                    <a:pt x="14181081" y="13595"/>
                  </a:lnTo>
                  <a:lnTo>
                    <a:pt x="14223703" y="29843"/>
                  </a:lnTo>
                  <a:lnTo>
                    <a:pt x="14263172" y="51729"/>
                  </a:lnTo>
                  <a:lnTo>
                    <a:pt x="14298991" y="78757"/>
                  </a:lnTo>
                  <a:lnTo>
                    <a:pt x="14330662" y="110428"/>
                  </a:lnTo>
                  <a:lnTo>
                    <a:pt x="14357690" y="146247"/>
                  </a:lnTo>
                  <a:lnTo>
                    <a:pt x="14379576" y="185716"/>
                  </a:lnTo>
                  <a:lnTo>
                    <a:pt x="14395824" y="228338"/>
                  </a:lnTo>
                  <a:lnTo>
                    <a:pt x="14405938" y="273617"/>
                  </a:lnTo>
                  <a:lnTo>
                    <a:pt x="14409420" y="321055"/>
                  </a:lnTo>
                  <a:lnTo>
                    <a:pt x="14409420" y="1605279"/>
                  </a:lnTo>
                  <a:lnTo>
                    <a:pt x="14405938" y="1652718"/>
                  </a:lnTo>
                  <a:lnTo>
                    <a:pt x="14395824" y="1697997"/>
                  </a:lnTo>
                  <a:lnTo>
                    <a:pt x="14379576" y="1740619"/>
                  </a:lnTo>
                  <a:lnTo>
                    <a:pt x="14357690" y="1780088"/>
                  </a:lnTo>
                  <a:lnTo>
                    <a:pt x="14330662" y="1815907"/>
                  </a:lnTo>
                  <a:lnTo>
                    <a:pt x="14298991" y="1847578"/>
                  </a:lnTo>
                  <a:lnTo>
                    <a:pt x="14263172" y="1874606"/>
                  </a:lnTo>
                  <a:lnTo>
                    <a:pt x="14223703" y="1896492"/>
                  </a:lnTo>
                  <a:lnTo>
                    <a:pt x="14181081" y="1912740"/>
                  </a:lnTo>
                  <a:lnTo>
                    <a:pt x="14135802" y="1922854"/>
                  </a:lnTo>
                  <a:lnTo>
                    <a:pt x="14088364" y="1926336"/>
                  </a:lnTo>
                  <a:lnTo>
                    <a:pt x="321056" y="1926336"/>
                  </a:lnTo>
                  <a:lnTo>
                    <a:pt x="273617" y="1922854"/>
                  </a:lnTo>
                  <a:lnTo>
                    <a:pt x="228338" y="1912740"/>
                  </a:lnTo>
                  <a:lnTo>
                    <a:pt x="185716" y="1896492"/>
                  </a:lnTo>
                  <a:lnTo>
                    <a:pt x="146247" y="1874606"/>
                  </a:lnTo>
                  <a:lnTo>
                    <a:pt x="110428" y="1847578"/>
                  </a:lnTo>
                  <a:lnTo>
                    <a:pt x="78757" y="1815907"/>
                  </a:lnTo>
                  <a:lnTo>
                    <a:pt x="51729" y="1780088"/>
                  </a:lnTo>
                  <a:lnTo>
                    <a:pt x="29843" y="1740619"/>
                  </a:lnTo>
                  <a:lnTo>
                    <a:pt x="13595" y="1697997"/>
                  </a:lnTo>
                  <a:lnTo>
                    <a:pt x="3481" y="1652718"/>
                  </a:lnTo>
                  <a:lnTo>
                    <a:pt x="0" y="1605279"/>
                  </a:lnTo>
                  <a:lnTo>
                    <a:pt x="0" y="321055"/>
                  </a:lnTo>
                  <a:close/>
                </a:path>
              </a:pathLst>
            </a:custGeom>
            <a:ln w="25908">
              <a:solidFill>
                <a:srgbClr val="9437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450339" y="2095944"/>
            <a:ext cx="13085444" cy="1508125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527685" indent="-514984">
              <a:lnSpc>
                <a:spcPct val="100000"/>
              </a:lnSpc>
              <a:spcBef>
                <a:spcPts val="750"/>
              </a:spcBef>
              <a:buFont typeface="Arial MT"/>
              <a:buChar char="•"/>
              <a:tabLst>
                <a:tab pos="527685" algn="l"/>
                <a:tab pos="10605135" algn="l"/>
              </a:tabLst>
            </a:pPr>
            <a:r>
              <a:rPr sz="2700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27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dirty="0">
                <a:solidFill>
                  <a:srgbClr val="FFFFFF"/>
                </a:solidFill>
                <a:latin typeface="Verdana"/>
                <a:cs typeface="Verdana"/>
              </a:rPr>
              <a:t>az</a:t>
            </a:r>
            <a:r>
              <a:rPr sz="27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dirty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r>
              <a:rPr sz="2700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dirty="0">
                <a:solidFill>
                  <a:srgbClr val="FFFFFF"/>
                </a:solidFill>
                <a:latin typeface="Verdana"/>
                <a:cs typeface="Verdana"/>
              </a:rPr>
              <a:t>tanesi</a:t>
            </a:r>
            <a:r>
              <a:rPr sz="270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dirty="0">
                <a:solidFill>
                  <a:srgbClr val="FFFFFF"/>
                </a:solidFill>
                <a:latin typeface="Verdana"/>
                <a:cs typeface="Verdana"/>
              </a:rPr>
              <a:t>AB</a:t>
            </a:r>
            <a:r>
              <a:rPr sz="27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dirty="0">
                <a:solidFill>
                  <a:srgbClr val="FFFFFF"/>
                </a:solidFill>
                <a:latin typeface="Verdana"/>
                <a:cs typeface="Verdana"/>
              </a:rPr>
              <a:t>üye</a:t>
            </a:r>
            <a:r>
              <a:rPr sz="27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dirty="0">
                <a:solidFill>
                  <a:srgbClr val="FFFFFF"/>
                </a:solidFill>
                <a:latin typeface="Verdana"/>
                <a:cs typeface="Verdana"/>
              </a:rPr>
              <a:t>ülkesi</a:t>
            </a:r>
            <a:r>
              <a:rPr sz="2700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dirty="0">
                <a:solidFill>
                  <a:srgbClr val="FFFFFF"/>
                </a:solidFill>
                <a:latin typeface="Verdana"/>
                <a:cs typeface="Verdana"/>
              </a:rPr>
              <a:t>olmak</a:t>
            </a:r>
            <a:r>
              <a:rPr sz="27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dirty="0">
                <a:solidFill>
                  <a:srgbClr val="FFFFFF"/>
                </a:solidFill>
                <a:latin typeface="Verdana"/>
                <a:cs typeface="Verdana"/>
              </a:rPr>
              <a:t>üzere,</a:t>
            </a:r>
            <a:r>
              <a:rPr sz="27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27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dirty="0">
                <a:solidFill>
                  <a:srgbClr val="FFFFFF"/>
                </a:solidFill>
                <a:latin typeface="Verdana"/>
                <a:cs typeface="Verdana"/>
              </a:rPr>
              <a:t>az</a:t>
            </a:r>
            <a:r>
              <a:rPr sz="2700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dirty="0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r>
              <a:rPr sz="27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spc="-10" dirty="0" err="1">
                <a:solidFill>
                  <a:srgbClr val="FFFFFF"/>
                </a:solidFill>
                <a:latin typeface="Verdana"/>
                <a:cs typeface="Verdana"/>
              </a:rPr>
              <a:t>ortaklı</a:t>
            </a:r>
            <a:r>
              <a:rPr lang="tr-TR" sz="2700" spc="-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b="1" spc="-10" dirty="0" err="1">
                <a:solidFill>
                  <a:srgbClr val="FFFFFF"/>
                </a:solidFill>
                <a:latin typeface="Verdana"/>
                <a:cs typeface="Verdana"/>
              </a:rPr>
              <a:t>konsorsiyum</a:t>
            </a:r>
            <a:endParaRPr sz="2700" dirty="0">
              <a:latin typeface="Verdana"/>
              <a:cs typeface="Verdana"/>
            </a:endParaRPr>
          </a:p>
          <a:p>
            <a:pPr marL="527685" indent="-514984">
              <a:lnSpc>
                <a:spcPct val="100000"/>
              </a:lnSpc>
              <a:spcBef>
                <a:spcPts val="650"/>
              </a:spcBef>
              <a:buFont typeface="Arial MT"/>
              <a:buChar char="•"/>
              <a:tabLst>
                <a:tab pos="527685" algn="l"/>
              </a:tabLst>
            </a:pPr>
            <a:r>
              <a:rPr sz="2700" b="1" dirty="0">
                <a:solidFill>
                  <a:srgbClr val="FFFFFF"/>
                </a:solidFill>
                <a:latin typeface="Verdana"/>
                <a:cs typeface="Verdana"/>
              </a:rPr>
              <a:t>Doktora</a:t>
            </a:r>
            <a:r>
              <a:rPr sz="2700" b="1" spc="-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b="1" dirty="0">
                <a:solidFill>
                  <a:srgbClr val="FFFFFF"/>
                </a:solidFill>
                <a:latin typeface="Verdana"/>
                <a:cs typeface="Verdana"/>
              </a:rPr>
              <a:t>eğitim</a:t>
            </a:r>
            <a:r>
              <a:rPr sz="2700" b="1" spc="-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b="1" dirty="0">
                <a:solidFill>
                  <a:srgbClr val="FFFFFF"/>
                </a:solidFill>
                <a:latin typeface="Verdana"/>
                <a:cs typeface="Verdana"/>
              </a:rPr>
              <a:t>programı</a:t>
            </a:r>
            <a:r>
              <a:rPr sz="2700" b="1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dirty="0">
                <a:solidFill>
                  <a:srgbClr val="FFFFFF"/>
                </a:solidFill>
                <a:latin typeface="Verdana"/>
                <a:cs typeface="Verdana"/>
              </a:rPr>
              <a:t>ile</a:t>
            </a:r>
            <a:r>
              <a:rPr sz="27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dirty="0">
                <a:solidFill>
                  <a:srgbClr val="FFFFFF"/>
                </a:solidFill>
                <a:latin typeface="Verdana"/>
                <a:cs typeface="Verdana"/>
              </a:rPr>
              <a:t>doktora</a:t>
            </a:r>
            <a:r>
              <a:rPr sz="2700" spc="-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dirty="0">
                <a:solidFill>
                  <a:srgbClr val="FFFFFF"/>
                </a:solidFill>
                <a:latin typeface="Verdana"/>
                <a:cs typeface="Verdana"/>
              </a:rPr>
              <a:t>adayı</a:t>
            </a:r>
            <a:r>
              <a:rPr sz="2700" spc="-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spc="-10" dirty="0">
                <a:solidFill>
                  <a:srgbClr val="FFFFFF"/>
                </a:solidFill>
                <a:latin typeface="Verdana"/>
                <a:cs typeface="Verdana"/>
              </a:rPr>
              <a:t>istihdamı</a:t>
            </a:r>
            <a:endParaRPr sz="2700" dirty="0">
              <a:latin typeface="Verdana"/>
              <a:cs typeface="Verdana"/>
            </a:endParaRPr>
          </a:p>
          <a:p>
            <a:pPr marL="527685" indent="-514984">
              <a:lnSpc>
                <a:spcPct val="100000"/>
              </a:lnSpc>
              <a:spcBef>
                <a:spcPts val="650"/>
              </a:spcBef>
              <a:buFont typeface="Arial MT"/>
              <a:buChar char="•"/>
              <a:tabLst>
                <a:tab pos="527685" algn="l"/>
              </a:tabLst>
            </a:pPr>
            <a:r>
              <a:rPr sz="2700" dirty="0">
                <a:solidFill>
                  <a:srgbClr val="FFFFFF"/>
                </a:solidFill>
                <a:latin typeface="Verdana"/>
                <a:cs typeface="Verdana"/>
              </a:rPr>
              <a:t>Doktora</a:t>
            </a:r>
            <a:r>
              <a:rPr sz="2700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dirty="0">
                <a:solidFill>
                  <a:srgbClr val="FFFFFF"/>
                </a:solidFill>
                <a:latin typeface="Verdana"/>
                <a:cs typeface="Verdana"/>
              </a:rPr>
              <a:t>öğrencilerinin</a:t>
            </a:r>
            <a:r>
              <a:rPr sz="2700" spc="-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b="1" dirty="0">
                <a:solidFill>
                  <a:srgbClr val="FFFFFF"/>
                </a:solidFill>
                <a:latin typeface="Verdana"/>
                <a:cs typeface="Verdana"/>
              </a:rPr>
              <a:t>ülkeler</a:t>
            </a:r>
            <a:r>
              <a:rPr sz="2700" b="1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b="1" dirty="0">
                <a:solidFill>
                  <a:srgbClr val="FFFFFF"/>
                </a:solidFill>
                <a:latin typeface="Verdana"/>
                <a:cs typeface="Verdana"/>
              </a:rPr>
              <a:t>arası</a:t>
            </a:r>
            <a:r>
              <a:rPr sz="2700" b="1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b="1" dirty="0">
                <a:solidFill>
                  <a:srgbClr val="FFFFFF"/>
                </a:solidFill>
                <a:latin typeface="Verdana"/>
                <a:cs typeface="Verdana"/>
              </a:rPr>
              <a:t>dolaşımı</a:t>
            </a:r>
            <a:r>
              <a:rPr sz="2700" dirty="0">
                <a:solidFill>
                  <a:srgbClr val="FFFFFF"/>
                </a:solidFill>
                <a:latin typeface="Verdana"/>
                <a:cs typeface="Verdana"/>
              </a:rPr>
              <a:t>nın</a:t>
            </a:r>
            <a:r>
              <a:rPr sz="270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00" spc="-10" dirty="0">
                <a:solidFill>
                  <a:srgbClr val="FFFFFF"/>
                </a:solidFill>
                <a:latin typeface="Verdana"/>
                <a:cs typeface="Verdana"/>
              </a:rPr>
              <a:t>sağlanması</a:t>
            </a:r>
            <a:endParaRPr sz="2700" dirty="0">
              <a:latin typeface="Verdana"/>
              <a:cs typeface="Verdan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565275" y="423684"/>
            <a:ext cx="15157450" cy="905375"/>
          </a:xfrm>
          <a:prstGeom prst="rect">
            <a:avLst/>
          </a:prstGeom>
        </p:spPr>
        <p:txBody>
          <a:bodyPr vert="horz" wrap="square" lIns="0" tIns="73659" rIns="0" bIns="0" rtlCol="0">
            <a:spAutoFit/>
          </a:bodyPr>
          <a:lstStyle/>
          <a:p>
            <a:pPr marL="73660" algn="ctr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chemeClr val="tx1"/>
                </a:solidFill>
              </a:rPr>
              <a:t>Doktora</a:t>
            </a:r>
            <a:r>
              <a:rPr spc="-350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Ağları</a:t>
            </a:r>
            <a:r>
              <a:rPr spc="-135" dirty="0">
                <a:solidFill>
                  <a:schemeClr val="tx1"/>
                </a:solidFill>
              </a:rPr>
              <a:t> </a:t>
            </a:r>
            <a:r>
              <a:rPr spc="-10" dirty="0">
                <a:solidFill>
                  <a:schemeClr val="tx1"/>
                </a:solidFill>
              </a:rPr>
              <a:t>Temel</a:t>
            </a:r>
            <a:r>
              <a:rPr spc="-135" dirty="0">
                <a:solidFill>
                  <a:schemeClr val="tx1"/>
                </a:solidFill>
              </a:rPr>
              <a:t> </a:t>
            </a:r>
            <a:r>
              <a:rPr spc="-10" dirty="0">
                <a:solidFill>
                  <a:schemeClr val="tx1"/>
                </a:solidFill>
              </a:rPr>
              <a:t>Özellikler</a:t>
            </a: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3047" y="4866936"/>
            <a:ext cx="10085721" cy="3154606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12260580" y="4515611"/>
            <a:ext cx="5367655" cy="4093845"/>
            <a:chOff x="12260580" y="4515611"/>
            <a:chExt cx="5367655" cy="409384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65728" y="4562838"/>
              <a:ext cx="5262387" cy="393347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260580" y="4515611"/>
              <a:ext cx="5303520" cy="4093464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2418314" y="4595621"/>
            <a:ext cx="5161915" cy="3832860"/>
          </a:xfrm>
          <a:prstGeom prst="rect">
            <a:avLst/>
          </a:prstGeom>
          <a:solidFill>
            <a:srgbClr val="E21B29">
              <a:alpha val="30979"/>
            </a:srgbClr>
          </a:solidFill>
          <a:ln w="38100">
            <a:solidFill>
              <a:srgbClr val="FFFFFF"/>
            </a:solidFill>
          </a:ln>
        </p:spPr>
        <p:txBody>
          <a:bodyPr vert="horz" wrap="square" lIns="0" tIns="24765" rIns="0" bIns="0" rtlCol="0">
            <a:spAutoFit/>
          </a:bodyPr>
          <a:lstStyle/>
          <a:p>
            <a:pPr marL="90805" algn="just">
              <a:lnSpc>
                <a:spcPct val="100000"/>
              </a:lnSpc>
              <a:spcBef>
                <a:spcPts val="195"/>
              </a:spcBef>
            </a:pPr>
            <a:r>
              <a:rPr sz="2700" b="1" i="1" dirty="0">
                <a:solidFill>
                  <a:srgbClr val="FFFFFF"/>
                </a:solidFill>
                <a:latin typeface="Calibri"/>
                <a:cs typeface="Calibri"/>
              </a:rPr>
              <a:t>Amaç:</a:t>
            </a:r>
            <a:r>
              <a:rPr sz="2700" b="1" i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i="1" dirty="0">
                <a:solidFill>
                  <a:srgbClr val="FFFFFF"/>
                </a:solidFill>
                <a:latin typeface="Calibri"/>
                <a:cs typeface="Calibri"/>
              </a:rPr>
              <a:t>Hem</a:t>
            </a:r>
            <a:r>
              <a:rPr sz="2700" i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i="1" dirty="0">
                <a:solidFill>
                  <a:srgbClr val="FFFFFF"/>
                </a:solidFill>
                <a:latin typeface="Calibri"/>
                <a:cs typeface="Calibri"/>
              </a:rPr>
              <a:t>akademik</a:t>
            </a:r>
            <a:r>
              <a:rPr sz="2700" i="1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i="1" spc="-25" dirty="0">
                <a:solidFill>
                  <a:srgbClr val="FFFFFF"/>
                </a:solidFill>
                <a:latin typeface="Calibri"/>
                <a:cs typeface="Calibri"/>
              </a:rPr>
              <a:t>hem</a:t>
            </a:r>
            <a:endParaRPr sz="2700" dirty="0">
              <a:latin typeface="Calibri"/>
              <a:cs typeface="Calibri"/>
            </a:endParaRPr>
          </a:p>
          <a:p>
            <a:pPr marL="90805" marR="887094" algn="just">
              <a:lnSpc>
                <a:spcPct val="100000"/>
              </a:lnSpc>
            </a:pPr>
            <a:r>
              <a:rPr sz="2700" i="1" dirty="0">
                <a:solidFill>
                  <a:srgbClr val="FFFFFF"/>
                </a:solidFill>
                <a:latin typeface="Calibri"/>
                <a:cs typeface="Calibri"/>
              </a:rPr>
              <a:t>akademik</a:t>
            </a:r>
            <a:r>
              <a:rPr sz="2700" i="1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i="1" dirty="0">
                <a:solidFill>
                  <a:srgbClr val="FFFFFF"/>
                </a:solidFill>
                <a:latin typeface="Calibri"/>
                <a:cs typeface="Calibri"/>
              </a:rPr>
              <a:t>olmayan</a:t>
            </a:r>
            <a:r>
              <a:rPr sz="2700" i="1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i="1" spc="-10" dirty="0">
                <a:solidFill>
                  <a:srgbClr val="FFFFFF"/>
                </a:solidFill>
                <a:latin typeface="Calibri"/>
                <a:cs typeface="Calibri"/>
              </a:rPr>
              <a:t>sektördeki </a:t>
            </a:r>
            <a:r>
              <a:rPr sz="2700" i="1" dirty="0">
                <a:solidFill>
                  <a:srgbClr val="FFFFFF"/>
                </a:solidFill>
                <a:latin typeface="Calibri"/>
                <a:cs typeface="Calibri"/>
              </a:rPr>
              <a:t>doktora</a:t>
            </a:r>
            <a:r>
              <a:rPr sz="2700" i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i="1" dirty="0">
                <a:solidFill>
                  <a:srgbClr val="FFFFFF"/>
                </a:solidFill>
                <a:latin typeface="Calibri"/>
                <a:cs typeface="Calibri"/>
              </a:rPr>
              <a:t>sırası</a:t>
            </a:r>
            <a:r>
              <a:rPr sz="2700" i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i="1" spc="-10" dirty="0">
                <a:solidFill>
                  <a:srgbClr val="FFFFFF"/>
                </a:solidFill>
                <a:latin typeface="Calibri"/>
                <a:cs typeface="Calibri"/>
              </a:rPr>
              <a:t>araştırmacıların</a:t>
            </a:r>
            <a:endParaRPr sz="2700" dirty="0">
              <a:latin typeface="Calibri"/>
              <a:cs typeface="Calibri"/>
            </a:endParaRPr>
          </a:p>
          <a:p>
            <a:pPr marL="90805" marR="323850" algn="just">
              <a:lnSpc>
                <a:spcPct val="100000"/>
              </a:lnSpc>
            </a:pPr>
            <a:r>
              <a:rPr sz="2700" i="1" spc="-10" dirty="0">
                <a:solidFill>
                  <a:srgbClr val="FFFFFF"/>
                </a:solidFill>
                <a:latin typeface="Calibri"/>
                <a:cs typeface="Calibri"/>
              </a:rPr>
              <a:t>kariyerlerinin</a:t>
            </a:r>
            <a:r>
              <a:rPr sz="2700" i="1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i="1" dirty="0">
                <a:solidFill>
                  <a:srgbClr val="FFFFFF"/>
                </a:solidFill>
                <a:latin typeface="Calibri"/>
                <a:cs typeface="Calibri"/>
              </a:rPr>
              <a:t>gelişimini</a:t>
            </a:r>
            <a:r>
              <a:rPr sz="2700" i="1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i="1" spc="-10" dirty="0">
                <a:solidFill>
                  <a:srgbClr val="FFFFFF"/>
                </a:solidFill>
                <a:latin typeface="Calibri"/>
                <a:cs typeface="Calibri"/>
              </a:rPr>
              <a:t>sağlamak; akademide</a:t>
            </a:r>
            <a:r>
              <a:rPr sz="2700" i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i="1" dirty="0">
                <a:solidFill>
                  <a:srgbClr val="FFFFFF"/>
                </a:solidFill>
                <a:latin typeface="Calibri"/>
                <a:cs typeface="Calibri"/>
              </a:rPr>
              <a:t>yetişen</a:t>
            </a:r>
            <a:r>
              <a:rPr sz="2700" i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i="1" spc="-10" dirty="0">
                <a:solidFill>
                  <a:srgbClr val="FFFFFF"/>
                </a:solidFill>
                <a:latin typeface="Calibri"/>
                <a:cs typeface="Calibri"/>
              </a:rPr>
              <a:t>araştırmacıları </a:t>
            </a:r>
            <a:r>
              <a:rPr sz="2700" i="1" dirty="0">
                <a:solidFill>
                  <a:srgbClr val="FFFFFF"/>
                </a:solidFill>
                <a:latin typeface="Calibri"/>
                <a:cs typeface="Calibri"/>
              </a:rPr>
              <a:t>diğer</a:t>
            </a:r>
            <a:r>
              <a:rPr sz="2700" i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i="1" dirty="0" err="1">
                <a:solidFill>
                  <a:srgbClr val="FFFFFF"/>
                </a:solidFill>
                <a:latin typeface="Calibri"/>
                <a:cs typeface="Calibri"/>
              </a:rPr>
              <a:t>sektörlerde</a:t>
            </a:r>
            <a:r>
              <a:rPr sz="2700" i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i="1" spc="-10" dirty="0" err="1">
                <a:solidFill>
                  <a:srgbClr val="FFFFFF"/>
                </a:solidFill>
                <a:latin typeface="Calibri"/>
                <a:cs typeface="Calibri"/>
              </a:rPr>
              <a:t>değerl</a:t>
            </a:r>
            <a:r>
              <a:rPr lang="tr-TR" sz="2700" i="1" spc="-10" dirty="0" err="1">
                <a:solidFill>
                  <a:srgbClr val="FFFFFF"/>
                </a:solidFill>
                <a:latin typeface="Calibri"/>
                <a:cs typeface="Calibri"/>
              </a:rPr>
              <a:t>endirmek</a:t>
            </a:r>
            <a:r>
              <a:rPr sz="2700" i="1" spc="-10" dirty="0">
                <a:solidFill>
                  <a:srgbClr val="FFFFFF"/>
                </a:solidFill>
                <a:latin typeface="Calibri"/>
                <a:cs typeface="Calibri"/>
              </a:rPr>
              <a:t>; </a:t>
            </a:r>
            <a:r>
              <a:rPr sz="2700" i="1" dirty="0">
                <a:solidFill>
                  <a:srgbClr val="FFFFFF"/>
                </a:solidFill>
                <a:latin typeface="Calibri"/>
                <a:cs typeface="Calibri"/>
              </a:rPr>
              <a:t>araştırmacılığı</a:t>
            </a:r>
            <a:r>
              <a:rPr sz="2700" i="1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i="1" spc="-10" dirty="0">
                <a:solidFill>
                  <a:srgbClr val="FFFFFF"/>
                </a:solidFill>
                <a:latin typeface="Calibri"/>
                <a:cs typeface="Calibri"/>
              </a:rPr>
              <a:t>kariyerinin</a:t>
            </a:r>
            <a:endParaRPr sz="2700" dirty="0">
              <a:latin typeface="Calibri"/>
              <a:cs typeface="Calibri"/>
            </a:endParaRPr>
          </a:p>
          <a:p>
            <a:pPr marL="90805" marR="414020" algn="just">
              <a:lnSpc>
                <a:spcPct val="100000"/>
              </a:lnSpc>
              <a:spcBef>
                <a:spcPts val="5"/>
              </a:spcBef>
            </a:pPr>
            <a:r>
              <a:rPr sz="2700" i="1" dirty="0">
                <a:solidFill>
                  <a:srgbClr val="FFFFFF"/>
                </a:solidFill>
                <a:latin typeface="Calibri"/>
                <a:cs typeface="Calibri"/>
              </a:rPr>
              <a:t>başlangıcındakiler</a:t>
            </a:r>
            <a:r>
              <a:rPr sz="2700" i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i="1" dirty="0">
                <a:solidFill>
                  <a:srgbClr val="FFFFFF"/>
                </a:solidFill>
                <a:latin typeface="Calibri"/>
                <a:cs typeface="Calibri"/>
              </a:rPr>
              <a:t>için</a:t>
            </a:r>
            <a:r>
              <a:rPr sz="2700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i="1" dirty="0">
                <a:solidFill>
                  <a:srgbClr val="FFFFFF"/>
                </a:solidFill>
                <a:latin typeface="Calibri"/>
                <a:cs typeface="Calibri"/>
              </a:rPr>
              <a:t>daha</a:t>
            </a:r>
            <a:r>
              <a:rPr sz="2700" i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i="1" spc="-10" dirty="0">
                <a:solidFill>
                  <a:srgbClr val="FFFFFF"/>
                </a:solidFill>
                <a:latin typeface="Calibri"/>
                <a:cs typeface="Calibri"/>
              </a:rPr>
              <a:t>cazip </a:t>
            </a:r>
            <a:r>
              <a:rPr sz="2700" i="1" dirty="0">
                <a:solidFill>
                  <a:srgbClr val="FFFFFF"/>
                </a:solidFill>
                <a:latin typeface="Calibri"/>
                <a:cs typeface="Calibri"/>
              </a:rPr>
              <a:t>hale</a:t>
            </a:r>
            <a:r>
              <a:rPr sz="2700" i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i="1" spc="-10" dirty="0" err="1">
                <a:solidFill>
                  <a:srgbClr val="FFFFFF"/>
                </a:solidFill>
                <a:latin typeface="Calibri"/>
                <a:cs typeface="Calibri"/>
              </a:rPr>
              <a:t>getirmek</a:t>
            </a:r>
            <a:r>
              <a:rPr lang="tr-TR" sz="2700" i="1" spc="-10" dirty="0">
                <a:solidFill>
                  <a:srgbClr val="FFFFFF"/>
                </a:solidFill>
                <a:latin typeface="Calibri"/>
                <a:cs typeface="Calibri"/>
              </a:rPr>
              <a:t>tir.</a:t>
            </a:r>
            <a:endParaRPr sz="27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144000" y="1631797"/>
            <a:ext cx="6628130" cy="5607178"/>
            <a:chOff x="10681715" y="1740407"/>
            <a:chExt cx="6628130" cy="5607178"/>
          </a:xfrm>
        </p:grpSpPr>
        <p:sp>
          <p:nvSpPr>
            <p:cNvPr id="5" name="object 5"/>
            <p:cNvSpPr/>
            <p:nvPr/>
          </p:nvSpPr>
          <p:spPr>
            <a:xfrm>
              <a:off x="10681715" y="6553200"/>
              <a:ext cx="6628130" cy="794385"/>
            </a:xfrm>
            <a:custGeom>
              <a:avLst/>
              <a:gdLst/>
              <a:ahLst/>
              <a:cxnLst/>
              <a:rect l="l" t="t" r="r" b="b"/>
              <a:pathLst>
                <a:path w="6628130" h="794384">
                  <a:moveTo>
                    <a:pt x="6172326" y="0"/>
                  </a:moveTo>
                  <a:lnTo>
                    <a:pt x="455549" y="0"/>
                  </a:lnTo>
                  <a:lnTo>
                    <a:pt x="405912" y="2330"/>
                  </a:lnTo>
                  <a:lnTo>
                    <a:pt x="357824" y="9159"/>
                  </a:lnTo>
                  <a:lnTo>
                    <a:pt x="311562" y="20244"/>
                  </a:lnTo>
                  <a:lnTo>
                    <a:pt x="267404" y="35344"/>
                  </a:lnTo>
                  <a:lnTo>
                    <a:pt x="225627" y="54214"/>
                  </a:lnTo>
                  <a:lnTo>
                    <a:pt x="186510" y="76614"/>
                  </a:lnTo>
                  <a:lnTo>
                    <a:pt x="150330" y="102300"/>
                  </a:lnTo>
                  <a:lnTo>
                    <a:pt x="117366" y="131030"/>
                  </a:lnTo>
                  <a:lnTo>
                    <a:pt x="87896" y="162562"/>
                  </a:lnTo>
                  <a:lnTo>
                    <a:pt x="62197" y="196652"/>
                  </a:lnTo>
                  <a:lnTo>
                    <a:pt x="40547" y="233059"/>
                  </a:lnTo>
                  <a:lnTo>
                    <a:pt x="23224" y="271540"/>
                  </a:lnTo>
                  <a:lnTo>
                    <a:pt x="10507" y="311852"/>
                  </a:lnTo>
                  <a:lnTo>
                    <a:pt x="2673" y="353754"/>
                  </a:lnTo>
                  <a:lnTo>
                    <a:pt x="0" y="397001"/>
                  </a:lnTo>
                  <a:lnTo>
                    <a:pt x="2673" y="440249"/>
                  </a:lnTo>
                  <a:lnTo>
                    <a:pt x="10507" y="482151"/>
                  </a:lnTo>
                  <a:lnTo>
                    <a:pt x="23224" y="522463"/>
                  </a:lnTo>
                  <a:lnTo>
                    <a:pt x="40547" y="560944"/>
                  </a:lnTo>
                  <a:lnTo>
                    <a:pt x="62197" y="597351"/>
                  </a:lnTo>
                  <a:lnTo>
                    <a:pt x="87896" y="631441"/>
                  </a:lnTo>
                  <a:lnTo>
                    <a:pt x="117366" y="662973"/>
                  </a:lnTo>
                  <a:lnTo>
                    <a:pt x="150330" y="691703"/>
                  </a:lnTo>
                  <a:lnTo>
                    <a:pt x="186510" y="717389"/>
                  </a:lnTo>
                  <a:lnTo>
                    <a:pt x="225627" y="739789"/>
                  </a:lnTo>
                  <a:lnTo>
                    <a:pt x="267404" y="758659"/>
                  </a:lnTo>
                  <a:lnTo>
                    <a:pt x="311562" y="773759"/>
                  </a:lnTo>
                  <a:lnTo>
                    <a:pt x="357824" y="784844"/>
                  </a:lnTo>
                  <a:lnTo>
                    <a:pt x="405912" y="791673"/>
                  </a:lnTo>
                  <a:lnTo>
                    <a:pt x="455549" y="794004"/>
                  </a:lnTo>
                  <a:lnTo>
                    <a:pt x="6172326" y="794004"/>
                  </a:lnTo>
                  <a:lnTo>
                    <a:pt x="6221963" y="791673"/>
                  </a:lnTo>
                  <a:lnTo>
                    <a:pt x="6270051" y="784844"/>
                  </a:lnTo>
                  <a:lnTo>
                    <a:pt x="6316313" y="773759"/>
                  </a:lnTo>
                  <a:lnTo>
                    <a:pt x="6360471" y="758659"/>
                  </a:lnTo>
                  <a:lnTo>
                    <a:pt x="6402248" y="739789"/>
                  </a:lnTo>
                  <a:lnTo>
                    <a:pt x="6441365" y="717389"/>
                  </a:lnTo>
                  <a:lnTo>
                    <a:pt x="6477545" y="691703"/>
                  </a:lnTo>
                  <a:lnTo>
                    <a:pt x="6510509" y="662973"/>
                  </a:lnTo>
                  <a:lnTo>
                    <a:pt x="6539979" y="631441"/>
                  </a:lnTo>
                  <a:lnTo>
                    <a:pt x="6565678" y="597351"/>
                  </a:lnTo>
                  <a:lnTo>
                    <a:pt x="6587328" y="560944"/>
                  </a:lnTo>
                  <a:lnTo>
                    <a:pt x="6604651" y="522463"/>
                  </a:lnTo>
                  <a:lnTo>
                    <a:pt x="6617368" y="482151"/>
                  </a:lnTo>
                  <a:lnTo>
                    <a:pt x="6625202" y="440249"/>
                  </a:lnTo>
                  <a:lnTo>
                    <a:pt x="6627876" y="397001"/>
                  </a:lnTo>
                  <a:lnTo>
                    <a:pt x="6625202" y="353754"/>
                  </a:lnTo>
                  <a:lnTo>
                    <a:pt x="6617368" y="311852"/>
                  </a:lnTo>
                  <a:lnTo>
                    <a:pt x="6604651" y="271540"/>
                  </a:lnTo>
                  <a:lnTo>
                    <a:pt x="6587328" y="233059"/>
                  </a:lnTo>
                  <a:lnTo>
                    <a:pt x="6565678" y="196652"/>
                  </a:lnTo>
                  <a:lnTo>
                    <a:pt x="6539979" y="162562"/>
                  </a:lnTo>
                  <a:lnTo>
                    <a:pt x="6510509" y="131030"/>
                  </a:lnTo>
                  <a:lnTo>
                    <a:pt x="6477545" y="102300"/>
                  </a:lnTo>
                  <a:lnTo>
                    <a:pt x="6441365" y="76614"/>
                  </a:lnTo>
                  <a:lnTo>
                    <a:pt x="6402248" y="54214"/>
                  </a:lnTo>
                  <a:lnTo>
                    <a:pt x="6360471" y="35344"/>
                  </a:lnTo>
                  <a:lnTo>
                    <a:pt x="6316313" y="20244"/>
                  </a:lnTo>
                  <a:lnTo>
                    <a:pt x="6270051" y="9159"/>
                  </a:lnTo>
                  <a:lnTo>
                    <a:pt x="6221963" y="2330"/>
                  </a:lnTo>
                  <a:lnTo>
                    <a:pt x="6172326" y="0"/>
                  </a:lnTo>
                  <a:close/>
                </a:path>
              </a:pathLst>
            </a:custGeom>
            <a:solidFill>
              <a:srgbClr val="0046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681715" y="2939795"/>
              <a:ext cx="6628130" cy="794385"/>
            </a:xfrm>
            <a:custGeom>
              <a:avLst/>
              <a:gdLst/>
              <a:ahLst/>
              <a:cxnLst/>
              <a:rect l="l" t="t" r="r" b="b"/>
              <a:pathLst>
                <a:path w="6628130" h="794385">
                  <a:moveTo>
                    <a:pt x="6172326" y="0"/>
                  </a:moveTo>
                  <a:lnTo>
                    <a:pt x="455549" y="0"/>
                  </a:lnTo>
                  <a:lnTo>
                    <a:pt x="405912" y="2330"/>
                  </a:lnTo>
                  <a:lnTo>
                    <a:pt x="357824" y="9159"/>
                  </a:lnTo>
                  <a:lnTo>
                    <a:pt x="311562" y="20244"/>
                  </a:lnTo>
                  <a:lnTo>
                    <a:pt x="267404" y="35344"/>
                  </a:lnTo>
                  <a:lnTo>
                    <a:pt x="225627" y="54214"/>
                  </a:lnTo>
                  <a:lnTo>
                    <a:pt x="186510" y="76614"/>
                  </a:lnTo>
                  <a:lnTo>
                    <a:pt x="150330" y="102300"/>
                  </a:lnTo>
                  <a:lnTo>
                    <a:pt x="117366" y="131030"/>
                  </a:lnTo>
                  <a:lnTo>
                    <a:pt x="87896" y="162562"/>
                  </a:lnTo>
                  <a:lnTo>
                    <a:pt x="62197" y="196652"/>
                  </a:lnTo>
                  <a:lnTo>
                    <a:pt x="40547" y="233059"/>
                  </a:lnTo>
                  <a:lnTo>
                    <a:pt x="23224" y="271540"/>
                  </a:lnTo>
                  <a:lnTo>
                    <a:pt x="10507" y="311852"/>
                  </a:lnTo>
                  <a:lnTo>
                    <a:pt x="2673" y="353754"/>
                  </a:lnTo>
                  <a:lnTo>
                    <a:pt x="0" y="397001"/>
                  </a:lnTo>
                  <a:lnTo>
                    <a:pt x="2673" y="440249"/>
                  </a:lnTo>
                  <a:lnTo>
                    <a:pt x="10507" y="482151"/>
                  </a:lnTo>
                  <a:lnTo>
                    <a:pt x="23224" y="522463"/>
                  </a:lnTo>
                  <a:lnTo>
                    <a:pt x="40547" y="560944"/>
                  </a:lnTo>
                  <a:lnTo>
                    <a:pt x="62197" y="597351"/>
                  </a:lnTo>
                  <a:lnTo>
                    <a:pt x="87896" y="631441"/>
                  </a:lnTo>
                  <a:lnTo>
                    <a:pt x="117366" y="662973"/>
                  </a:lnTo>
                  <a:lnTo>
                    <a:pt x="150330" y="691703"/>
                  </a:lnTo>
                  <a:lnTo>
                    <a:pt x="186510" y="717389"/>
                  </a:lnTo>
                  <a:lnTo>
                    <a:pt x="225627" y="739789"/>
                  </a:lnTo>
                  <a:lnTo>
                    <a:pt x="267404" y="758659"/>
                  </a:lnTo>
                  <a:lnTo>
                    <a:pt x="311562" y="773759"/>
                  </a:lnTo>
                  <a:lnTo>
                    <a:pt x="357824" y="784844"/>
                  </a:lnTo>
                  <a:lnTo>
                    <a:pt x="405912" y="791673"/>
                  </a:lnTo>
                  <a:lnTo>
                    <a:pt x="455549" y="794003"/>
                  </a:lnTo>
                  <a:lnTo>
                    <a:pt x="6172326" y="794003"/>
                  </a:lnTo>
                  <a:lnTo>
                    <a:pt x="6221963" y="791673"/>
                  </a:lnTo>
                  <a:lnTo>
                    <a:pt x="6270051" y="784844"/>
                  </a:lnTo>
                  <a:lnTo>
                    <a:pt x="6316313" y="773759"/>
                  </a:lnTo>
                  <a:lnTo>
                    <a:pt x="6360471" y="758659"/>
                  </a:lnTo>
                  <a:lnTo>
                    <a:pt x="6402248" y="739789"/>
                  </a:lnTo>
                  <a:lnTo>
                    <a:pt x="6441365" y="717389"/>
                  </a:lnTo>
                  <a:lnTo>
                    <a:pt x="6477545" y="691703"/>
                  </a:lnTo>
                  <a:lnTo>
                    <a:pt x="6510509" y="662973"/>
                  </a:lnTo>
                  <a:lnTo>
                    <a:pt x="6539979" y="631441"/>
                  </a:lnTo>
                  <a:lnTo>
                    <a:pt x="6565678" y="597351"/>
                  </a:lnTo>
                  <a:lnTo>
                    <a:pt x="6587328" y="560944"/>
                  </a:lnTo>
                  <a:lnTo>
                    <a:pt x="6604651" y="522463"/>
                  </a:lnTo>
                  <a:lnTo>
                    <a:pt x="6617368" y="482151"/>
                  </a:lnTo>
                  <a:lnTo>
                    <a:pt x="6625202" y="440249"/>
                  </a:lnTo>
                  <a:lnTo>
                    <a:pt x="6627876" y="397001"/>
                  </a:lnTo>
                  <a:lnTo>
                    <a:pt x="6625202" y="353754"/>
                  </a:lnTo>
                  <a:lnTo>
                    <a:pt x="6617368" y="311852"/>
                  </a:lnTo>
                  <a:lnTo>
                    <a:pt x="6604651" y="271540"/>
                  </a:lnTo>
                  <a:lnTo>
                    <a:pt x="6587328" y="233059"/>
                  </a:lnTo>
                  <a:lnTo>
                    <a:pt x="6565678" y="196652"/>
                  </a:lnTo>
                  <a:lnTo>
                    <a:pt x="6539979" y="162562"/>
                  </a:lnTo>
                  <a:lnTo>
                    <a:pt x="6510509" y="131030"/>
                  </a:lnTo>
                  <a:lnTo>
                    <a:pt x="6477545" y="102300"/>
                  </a:lnTo>
                  <a:lnTo>
                    <a:pt x="6441365" y="76614"/>
                  </a:lnTo>
                  <a:lnTo>
                    <a:pt x="6402248" y="54214"/>
                  </a:lnTo>
                  <a:lnTo>
                    <a:pt x="6360471" y="35344"/>
                  </a:lnTo>
                  <a:lnTo>
                    <a:pt x="6316313" y="20244"/>
                  </a:lnTo>
                  <a:lnTo>
                    <a:pt x="6270051" y="9159"/>
                  </a:lnTo>
                  <a:lnTo>
                    <a:pt x="6221963" y="2330"/>
                  </a:lnTo>
                  <a:lnTo>
                    <a:pt x="61723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681715" y="1740407"/>
              <a:ext cx="6628130" cy="794385"/>
            </a:xfrm>
            <a:custGeom>
              <a:avLst/>
              <a:gdLst/>
              <a:ahLst/>
              <a:cxnLst/>
              <a:rect l="l" t="t" r="r" b="b"/>
              <a:pathLst>
                <a:path w="6628130" h="794385">
                  <a:moveTo>
                    <a:pt x="6172326" y="0"/>
                  </a:moveTo>
                  <a:lnTo>
                    <a:pt x="455549" y="0"/>
                  </a:lnTo>
                  <a:lnTo>
                    <a:pt x="405912" y="2330"/>
                  </a:lnTo>
                  <a:lnTo>
                    <a:pt x="357824" y="9159"/>
                  </a:lnTo>
                  <a:lnTo>
                    <a:pt x="311562" y="20244"/>
                  </a:lnTo>
                  <a:lnTo>
                    <a:pt x="267404" y="35344"/>
                  </a:lnTo>
                  <a:lnTo>
                    <a:pt x="225627" y="54214"/>
                  </a:lnTo>
                  <a:lnTo>
                    <a:pt x="186510" y="76614"/>
                  </a:lnTo>
                  <a:lnTo>
                    <a:pt x="150330" y="102300"/>
                  </a:lnTo>
                  <a:lnTo>
                    <a:pt x="117366" y="131030"/>
                  </a:lnTo>
                  <a:lnTo>
                    <a:pt x="87896" y="162562"/>
                  </a:lnTo>
                  <a:lnTo>
                    <a:pt x="62197" y="196652"/>
                  </a:lnTo>
                  <a:lnTo>
                    <a:pt x="40547" y="233059"/>
                  </a:lnTo>
                  <a:lnTo>
                    <a:pt x="23224" y="271540"/>
                  </a:lnTo>
                  <a:lnTo>
                    <a:pt x="10507" y="311852"/>
                  </a:lnTo>
                  <a:lnTo>
                    <a:pt x="2673" y="353754"/>
                  </a:lnTo>
                  <a:lnTo>
                    <a:pt x="0" y="397001"/>
                  </a:lnTo>
                  <a:lnTo>
                    <a:pt x="2673" y="440249"/>
                  </a:lnTo>
                  <a:lnTo>
                    <a:pt x="10507" y="482151"/>
                  </a:lnTo>
                  <a:lnTo>
                    <a:pt x="23224" y="522463"/>
                  </a:lnTo>
                  <a:lnTo>
                    <a:pt x="40547" y="560944"/>
                  </a:lnTo>
                  <a:lnTo>
                    <a:pt x="62197" y="597351"/>
                  </a:lnTo>
                  <a:lnTo>
                    <a:pt x="87896" y="631441"/>
                  </a:lnTo>
                  <a:lnTo>
                    <a:pt x="117366" y="662973"/>
                  </a:lnTo>
                  <a:lnTo>
                    <a:pt x="150330" y="691703"/>
                  </a:lnTo>
                  <a:lnTo>
                    <a:pt x="186510" y="717389"/>
                  </a:lnTo>
                  <a:lnTo>
                    <a:pt x="225627" y="739789"/>
                  </a:lnTo>
                  <a:lnTo>
                    <a:pt x="267404" y="758659"/>
                  </a:lnTo>
                  <a:lnTo>
                    <a:pt x="311562" y="773759"/>
                  </a:lnTo>
                  <a:lnTo>
                    <a:pt x="357824" y="784844"/>
                  </a:lnTo>
                  <a:lnTo>
                    <a:pt x="405912" y="791673"/>
                  </a:lnTo>
                  <a:lnTo>
                    <a:pt x="455549" y="794003"/>
                  </a:lnTo>
                  <a:lnTo>
                    <a:pt x="6172326" y="794003"/>
                  </a:lnTo>
                  <a:lnTo>
                    <a:pt x="6221963" y="791673"/>
                  </a:lnTo>
                  <a:lnTo>
                    <a:pt x="6270051" y="784844"/>
                  </a:lnTo>
                  <a:lnTo>
                    <a:pt x="6316313" y="773759"/>
                  </a:lnTo>
                  <a:lnTo>
                    <a:pt x="6360471" y="758659"/>
                  </a:lnTo>
                  <a:lnTo>
                    <a:pt x="6402248" y="739789"/>
                  </a:lnTo>
                  <a:lnTo>
                    <a:pt x="6441365" y="717389"/>
                  </a:lnTo>
                  <a:lnTo>
                    <a:pt x="6477545" y="691703"/>
                  </a:lnTo>
                  <a:lnTo>
                    <a:pt x="6510509" y="662973"/>
                  </a:lnTo>
                  <a:lnTo>
                    <a:pt x="6539979" y="631441"/>
                  </a:lnTo>
                  <a:lnTo>
                    <a:pt x="6565678" y="597351"/>
                  </a:lnTo>
                  <a:lnTo>
                    <a:pt x="6587328" y="560944"/>
                  </a:lnTo>
                  <a:lnTo>
                    <a:pt x="6604651" y="522463"/>
                  </a:lnTo>
                  <a:lnTo>
                    <a:pt x="6617368" y="482151"/>
                  </a:lnTo>
                  <a:lnTo>
                    <a:pt x="6625202" y="440249"/>
                  </a:lnTo>
                  <a:lnTo>
                    <a:pt x="6627876" y="397001"/>
                  </a:lnTo>
                  <a:lnTo>
                    <a:pt x="6625202" y="353754"/>
                  </a:lnTo>
                  <a:lnTo>
                    <a:pt x="6617368" y="311852"/>
                  </a:lnTo>
                  <a:lnTo>
                    <a:pt x="6604651" y="271540"/>
                  </a:lnTo>
                  <a:lnTo>
                    <a:pt x="6587328" y="233059"/>
                  </a:lnTo>
                  <a:lnTo>
                    <a:pt x="6565678" y="196652"/>
                  </a:lnTo>
                  <a:lnTo>
                    <a:pt x="6539979" y="162562"/>
                  </a:lnTo>
                  <a:lnTo>
                    <a:pt x="6510509" y="131030"/>
                  </a:lnTo>
                  <a:lnTo>
                    <a:pt x="6477545" y="102300"/>
                  </a:lnTo>
                  <a:lnTo>
                    <a:pt x="6441365" y="76614"/>
                  </a:lnTo>
                  <a:lnTo>
                    <a:pt x="6402248" y="54214"/>
                  </a:lnTo>
                  <a:lnTo>
                    <a:pt x="6360471" y="35344"/>
                  </a:lnTo>
                  <a:lnTo>
                    <a:pt x="6316313" y="20244"/>
                  </a:lnTo>
                  <a:lnTo>
                    <a:pt x="6270051" y="9159"/>
                  </a:lnTo>
                  <a:lnTo>
                    <a:pt x="6221963" y="2330"/>
                  </a:lnTo>
                  <a:lnTo>
                    <a:pt x="6172326" y="0"/>
                  </a:lnTo>
                  <a:close/>
                </a:path>
              </a:pathLst>
            </a:custGeom>
            <a:solidFill>
              <a:srgbClr val="0046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681715" y="5353811"/>
              <a:ext cx="6628130" cy="794385"/>
            </a:xfrm>
            <a:custGeom>
              <a:avLst/>
              <a:gdLst/>
              <a:ahLst/>
              <a:cxnLst/>
              <a:rect l="l" t="t" r="r" b="b"/>
              <a:pathLst>
                <a:path w="6628130" h="794385">
                  <a:moveTo>
                    <a:pt x="6172326" y="0"/>
                  </a:moveTo>
                  <a:lnTo>
                    <a:pt x="455549" y="0"/>
                  </a:lnTo>
                  <a:lnTo>
                    <a:pt x="405912" y="2330"/>
                  </a:lnTo>
                  <a:lnTo>
                    <a:pt x="357824" y="9159"/>
                  </a:lnTo>
                  <a:lnTo>
                    <a:pt x="311562" y="20244"/>
                  </a:lnTo>
                  <a:lnTo>
                    <a:pt x="267404" y="35344"/>
                  </a:lnTo>
                  <a:lnTo>
                    <a:pt x="225627" y="54214"/>
                  </a:lnTo>
                  <a:lnTo>
                    <a:pt x="186510" y="76614"/>
                  </a:lnTo>
                  <a:lnTo>
                    <a:pt x="150330" y="102300"/>
                  </a:lnTo>
                  <a:lnTo>
                    <a:pt x="117366" y="131030"/>
                  </a:lnTo>
                  <a:lnTo>
                    <a:pt x="87896" y="162562"/>
                  </a:lnTo>
                  <a:lnTo>
                    <a:pt x="62197" y="196652"/>
                  </a:lnTo>
                  <a:lnTo>
                    <a:pt x="40547" y="233059"/>
                  </a:lnTo>
                  <a:lnTo>
                    <a:pt x="23224" y="271540"/>
                  </a:lnTo>
                  <a:lnTo>
                    <a:pt x="10507" y="311852"/>
                  </a:lnTo>
                  <a:lnTo>
                    <a:pt x="2673" y="353754"/>
                  </a:lnTo>
                  <a:lnTo>
                    <a:pt x="0" y="397001"/>
                  </a:lnTo>
                  <a:lnTo>
                    <a:pt x="2673" y="440249"/>
                  </a:lnTo>
                  <a:lnTo>
                    <a:pt x="10507" y="482151"/>
                  </a:lnTo>
                  <a:lnTo>
                    <a:pt x="23224" y="522463"/>
                  </a:lnTo>
                  <a:lnTo>
                    <a:pt x="40547" y="560944"/>
                  </a:lnTo>
                  <a:lnTo>
                    <a:pt x="62197" y="597351"/>
                  </a:lnTo>
                  <a:lnTo>
                    <a:pt x="87896" y="631441"/>
                  </a:lnTo>
                  <a:lnTo>
                    <a:pt x="117366" y="662973"/>
                  </a:lnTo>
                  <a:lnTo>
                    <a:pt x="150330" y="691703"/>
                  </a:lnTo>
                  <a:lnTo>
                    <a:pt x="186510" y="717389"/>
                  </a:lnTo>
                  <a:lnTo>
                    <a:pt x="225627" y="739789"/>
                  </a:lnTo>
                  <a:lnTo>
                    <a:pt x="267404" y="758659"/>
                  </a:lnTo>
                  <a:lnTo>
                    <a:pt x="311562" y="773759"/>
                  </a:lnTo>
                  <a:lnTo>
                    <a:pt x="357824" y="784844"/>
                  </a:lnTo>
                  <a:lnTo>
                    <a:pt x="405912" y="791673"/>
                  </a:lnTo>
                  <a:lnTo>
                    <a:pt x="455549" y="794003"/>
                  </a:lnTo>
                  <a:lnTo>
                    <a:pt x="6172326" y="794003"/>
                  </a:lnTo>
                  <a:lnTo>
                    <a:pt x="6221963" y="791673"/>
                  </a:lnTo>
                  <a:lnTo>
                    <a:pt x="6270051" y="784844"/>
                  </a:lnTo>
                  <a:lnTo>
                    <a:pt x="6316313" y="773759"/>
                  </a:lnTo>
                  <a:lnTo>
                    <a:pt x="6360471" y="758659"/>
                  </a:lnTo>
                  <a:lnTo>
                    <a:pt x="6402248" y="739789"/>
                  </a:lnTo>
                  <a:lnTo>
                    <a:pt x="6441365" y="717389"/>
                  </a:lnTo>
                  <a:lnTo>
                    <a:pt x="6477545" y="691703"/>
                  </a:lnTo>
                  <a:lnTo>
                    <a:pt x="6510509" y="662973"/>
                  </a:lnTo>
                  <a:lnTo>
                    <a:pt x="6539979" y="631441"/>
                  </a:lnTo>
                  <a:lnTo>
                    <a:pt x="6565678" y="597351"/>
                  </a:lnTo>
                  <a:lnTo>
                    <a:pt x="6587328" y="560944"/>
                  </a:lnTo>
                  <a:lnTo>
                    <a:pt x="6604651" y="522463"/>
                  </a:lnTo>
                  <a:lnTo>
                    <a:pt x="6617368" y="482151"/>
                  </a:lnTo>
                  <a:lnTo>
                    <a:pt x="6625202" y="440249"/>
                  </a:lnTo>
                  <a:lnTo>
                    <a:pt x="6627876" y="397001"/>
                  </a:lnTo>
                  <a:lnTo>
                    <a:pt x="6625202" y="353754"/>
                  </a:lnTo>
                  <a:lnTo>
                    <a:pt x="6617368" y="311852"/>
                  </a:lnTo>
                  <a:lnTo>
                    <a:pt x="6604651" y="271540"/>
                  </a:lnTo>
                  <a:lnTo>
                    <a:pt x="6587328" y="233059"/>
                  </a:lnTo>
                  <a:lnTo>
                    <a:pt x="6565678" y="196652"/>
                  </a:lnTo>
                  <a:lnTo>
                    <a:pt x="6539979" y="162562"/>
                  </a:lnTo>
                  <a:lnTo>
                    <a:pt x="6510509" y="131030"/>
                  </a:lnTo>
                  <a:lnTo>
                    <a:pt x="6477545" y="102300"/>
                  </a:lnTo>
                  <a:lnTo>
                    <a:pt x="6441365" y="76614"/>
                  </a:lnTo>
                  <a:lnTo>
                    <a:pt x="6402248" y="54214"/>
                  </a:lnTo>
                  <a:lnTo>
                    <a:pt x="6360471" y="35344"/>
                  </a:lnTo>
                  <a:lnTo>
                    <a:pt x="6316313" y="20244"/>
                  </a:lnTo>
                  <a:lnTo>
                    <a:pt x="6270051" y="9159"/>
                  </a:lnTo>
                  <a:lnTo>
                    <a:pt x="6221963" y="2330"/>
                  </a:lnTo>
                  <a:lnTo>
                    <a:pt x="617232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681715" y="4146803"/>
              <a:ext cx="6628130" cy="794385"/>
            </a:xfrm>
            <a:custGeom>
              <a:avLst/>
              <a:gdLst/>
              <a:ahLst/>
              <a:cxnLst/>
              <a:rect l="l" t="t" r="r" b="b"/>
              <a:pathLst>
                <a:path w="6628130" h="794385">
                  <a:moveTo>
                    <a:pt x="6172326" y="0"/>
                  </a:moveTo>
                  <a:lnTo>
                    <a:pt x="455549" y="0"/>
                  </a:lnTo>
                  <a:lnTo>
                    <a:pt x="405912" y="2330"/>
                  </a:lnTo>
                  <a:lnTo>
                    <a:pt x="357824" y="9159"/>
                  </a:lnTo>
                  <a:lnTo>
                    <a:pt x="311562" y="20244"/>
                  </a:lnTo>
                  <a:lnTo>
                    <a:pt x="267404" y="35344"/>
                  </a:lnTo>
                  <a:lnTo>
                    <a:pt x="225627" y="54214"/>
                  </a:lnTo>
                  <a:lnTo>
                    <a:pt x="186510" y="76614"/>
                  </a:lnTo>
                  <a:lnTo>
                    <a:pt x="150330" y="102300"/>
                  </a:lnTo>
                  <a:lnTo>
                    <a:pt x="117366" y="131030"/>
                  </a:lnTo>
                  <a:lnTo>
                    <a:pt x="87896" y="162562"/>
                  </a:lnTo>
                  <a:lnTo>
                    <a:pt x="62197" y="196652"/>
                  </a:lnTo>
                  <a:lnTo>
                    <a:pt x="40547" y="233059"/>
                  </a:lnTo>
                  <a:lnTo>
                    <a:pt x="23224" y="271540"/>
                  </a:lnTo>
                  <a:lnTo>
                    <a:pt x="10507" y="311852"/>
                  </a:lnTo>
                  <a:lnTo>
                    <a:pt x="2673" y="353754"/>
                  </a:lnTo>
                  <a:lnTo>
                    <a:pt x="0" y="397001"/>
                  </a:lnTo>
                  <a:lnTo>
                    <a:pt x="2673" y="440249"/>
                  </a:lnTo>
                  <a:lnTo>
                    <a:pt x="10507" y="482151"/>
                  </a:lnTo>
                  <a:lnTo>
                    <a:pt x="23224" y="522463"/>
                  </a:lnTo>
                  <a:lnTo>
                    <a:pt x="40547" y="560944"/>
                  </a:lnTo>
                  <a:lnTo>
                    <a:pt x="62197" y="597351"/>
                  </a:lnTo>
                  <a:lnTo>
                    <a:pt x="87896" y="631441"/>
                  </a:lnTo>
                  <a:lnTo>
                    <a:pt x="117366" y="662973"/>
                  </a:lnTo>
                  <a:lnTo>
                    <a:pt x="150330" y="691703"/>
                  </a:lnTo>
                  <a:lnTo>
                    <a:pt x="186510" y="717389"/>
                  </a:lnTo>
                  <a:lnTo>
                    <a:pt x="225627" y="739789"/>
                  </a:lnTo>
                  <a:lnTo>
                    <a:pt x="267404" y="758659"/>
                  </a:lnTo>
                  <a:lnTo>
                    <a:pt x="311562" y="773759"/>
                  </a:lnTo>
                  <a:lnTo>
                    <a:pt x="357824" y="784844"/>
                  </a:lnTo>
                  <a:lnTo>
                    <a:pt x="405912" y="791673"/>
                  </a:lnTo>
                  <a:lnTo>
                    <a:pt x="455549" y="794004"/>
                  </a:lnTo>
                  <a:lnTo>
                    <a:pt x="6172326" y="794004"/>
                  </a:lnTo>
                  <a:lnTo>
                    <a:pt x="6221963" y="791673"/>
                  </a:lnTo>
                  <a:lnTo>
                    <a:pt x="6270051" y="784844"/>
                  </a:lnTo>
                  <a:lnTo>
                    <a:pt x="6316313" y="773759"/>
                  </a:lnTo>
                  <a:lnTo>
                    <a:pt x="6360471" y="758659"/>
                  </a:lnTo>
                  <a:lnTo>
                    <a:pt x="6402248" y="739789"/>
                  </a:lnTo>
                  <a:lnTo>
                    <a:pt x="6441365" y="717389"/>
                  </a:lnTo>
                  <a:lnTo>
                    <a:pt x="6477545" y="691703"/>
                  </a:lnTo>
                  <a:lnTo>
                    <a:pt x="6510509" y="662973"/>
                  </a:lnTo>
                  <a:lnTo>
                    <a:pt x="6539979" y="631441"/>
                  </a:lnTo>
                  <a:lnTo>
                    <a:pt x="6565678" y="597351"/>
                  </a:lnTo>
                  <a:lnTo>
                    <a:pt x="6587328" y="560944"/>
                  </a:lnTo>
                  <a:lnTo>
                    <a:pt x="6604651" y="522463"/>
                  </a:lnTo>
                  <a:lnTo>
                    <a:pt x="6617368" y="482151"/>
                  </a:lnTo>
                  <a:lnTo>
                    <a:pt x="6625202" y="440249"/>
                  </a:lnTo>
                  <a:lnTo>
                    <a:pt x="6627876" y="397001"/>
                  </a:lnTo>
                  <a:lnTo>
                    <a:pt x="6625202" y="353754"/>
                  </a:lnTo>
                  <a:lnTo>
                    <a:pt x="6617368" y="311852"/>
                  </a:lnTo>
                  <a:lnTo>
                    <a:pt x="6604651" y="271540"/>
                  </a:lnTo>
                  <a:lnTo>
                    <a:pt x="6587328" y="233059"/>
                  </a:lnTo>
                  <a:lnTo>
                    <a:pt x="6565678" y="196652"/>
                  </a:lnTo>
                  <a:lnTo>
                    <a:pt x="6539979" y="162562"/>
                  </a:lnTo>
                  <a:lnTo>
                    <a:pt x="6510509" y="131030"/>
                  </a:lnTo>
                  <a:lnTo>
                    <a:pt x="6477545" y="102300"/>
                  </a:lnTo>
                  <a:lnTo>
                    <a:pt x="6441365" y="76614"/>
                  </a:lnTo>
                  <a:lnTo>
                    <a:pt x="6402248" y="54214"/>
                  </a:lnTo>
                  <a:lnTo>
                    <a:pt x="6360471" y="35344"/>
                  </a:lnTo>
                  <a:lnTo>
                    <a:pt x="6316313" y="20244"/>
                  </a:lnTo>
                  <a:lnTo>
                    <a:pt x="6270051" y="9159"/>
                  </a:lnTo>
                  <a:lnTo>
                    <a:pt x="6221963" y="2330"/>
                  </a:lnTo>
                  <a:lnTo>
                    <a:pt x="6172326" y="0"/>
                  </a:lnTo>
                  <a:close/>
                </a:path>
              </a:pathLst>
            </a:custGeom>
            <a:solidFill>
              <a:srgbClr val="0046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647682" y="6581242"/>
            <a:ext cx="68580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3565" algn="l"/>
              </a:tabLst>
            </a:pPr>
            <a:r>
              <a:rPr sz="2700" spc="-25" dirty="0">
                <a:solidFill>
                  <a:srgbClr val="FFFFFF"/>
                </a:solidFill>
                <a:latin typeface="Arial MT"/>
                <a:cs typeface="Arial MT"/>
              </a:rPr>
              <a:t>05</a:t>
            </a:r>
            <a:r>
              <a:rPr sz="2700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2700" spc="-50" dirty="0">
                <a:solidFill>
                  <a:srgbClr val="FFFFFF"/>
                </a:solidFill>
                <a:latin typeface="Arial MT"/>
                <a:cs typeface="Arial MT"/>
              </a:rPr>
              <a:t>|</a:t>
            </a:r>
            <a:endParaRPr sz="27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647682" y="2966898"/>
            <a:ext cx="685800" cy="437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2930" algn="l"/>
              </a:tabLst>
            </a:pPr>
            <a:r>
              <a:rPr sz="2700" spc="-25" dirty="0">
                <a:solidFill>
                  <a:srgbClr val="0046B9"/>
                </a:solidFill>
                <a:latin typeface="Arial MT"/>
                <a:cs typeface="Arial MT"/>
              </a:rPr>
              <a:t>02</a:t>
            </a:r>
            <a:r>
              <a:rPr sz="2700" dirty="0">
                <a:solidFill>
                  <a:srgbClr val="0046B9"/>
                </a:solidFill>
                <a:latin typeface="Arial MT"/>
                <a:cs typeface="Arial MT"/>
              </a:rPr>
              <a:t>	</a:t>
            </a:r>
            <a:r>
              <a:rPr sz="2700" spc="-50" dirty="0">
                <a:solidFill>
                  <a:srgbClr val="0046B9"/>
                </a:solidFill>
                <a:latin typeface="Arial MT"/>
                <a:cs typeface="Arial MT"/>
              </a:rPr>
              <a:t>|</a:t>
            </a:r>
            <a:endParaRPr sz="270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647682" y="1797406"/>
            <a:ext cx="68580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3565" algn="l"/>
              </a:tabLst>
            </a:pPr>
            <a:r>
              <a:rPr sz="2700" spc="-25" dirty="0">
                <a:solidFill>
                  <a:srgbClr val="FFFFFF"/>
                </a:solidFill>
                <a:latin typeface="Arial MT"/>
                <a:cs typeface="Arial MT"/>
              </a:rPr>
              <a:t>01</a:t>
            </a:r>
            <a:r>
              <a:rPr sz="2700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2700" spc="-50" dirty="0">
                <a:solidFill>
                  <a:srgbClr val="FFFFFF"/>
                </a:solidFill>
                <a:latin typeface="Arial MT"/>
                <a:cs typeface="Arial MT"/>
              </a:rPr>
              <a:t>|</a:t>
            </a:r>
            <a:endParaRPr sz="27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289030" y="1817218"/>
            <a:ext cx="27400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MSCA</a:t>
            </a:r>
            <a:r>
              <a:rPr sz="2400" b="1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Genel</a:t>
            </a:r>
            <a:r>
              <a:rPr sz="24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Arial"/>
                <a:cs typeface="Arial"/>
              </a:rPr>
              <a:t>Bakış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647682" y="5381599"/>
            <a:ext cx="68580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3565" algn="l"/>
              </a:tabLst>
            </a:pPr>
            <a:r>
              <a:rPr sz="2700" spc="-25" dirty="0">
                <a:solidFill>
                  <a:srgbClr val="0046B9"/>
                </a:solidFill>
                <a:latin typeface="Arial MT"/>
                <a:cs typeface="Arial MT"/>
              </a:rPr>
              <a:t>04</a:t>
            </a:r>
            <a:r>
              <a:rPr sz="2700" dirty="0">
                <a:solidFill>
                  <a:srgbClr val="0046B9"/>
                </a:solidFill>
                <a:latin typeface="Arial MT"/>
                <a:cs typeface="Arial MT"/>
              </a:rPr>
              <a:t>	</a:t>
            </a:r>
            <a:r>
              <a:rPr sz="2700" spc="-50" dirty="0">
                <a:solidFill>
                  <a:srgbClr val="0046B9"/>
                </a:solidFill>
                <a:latin typeface="Arial MT"/>
                <a:cs typeface="Arial MT"/>
              </a:rPr>
              <a:t>|</a:t>
            </a:r>
            <a:endParaRPr sz="27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1008868" y="6621755"/>
            <a:ext cx="341820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MSCA</a:t>
            </a:r>
            <a:r>
              <a:rPr sz="2400" b="1" spc="-1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COFUND</a:t>
            </a:r>
            <a:r>
              <a:rPr sz="24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Çağrısı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647682" y="4174592"/>
            <a:ext cx="68580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3565" algn="l"/>
              </a:tabLst>
            </a:pPr>
            <a:r>
              <a:rPr sz="2700" spc="-25" dirty="0">
                <a:solidFill>
                  <a:srgbClr val="FFFFFF"/>
                </a:solidFill>
                <a:latin typeface="Arial MT"/>
                <a:cs typeface="Arial MT"/>
              </a:rPr>
              <a:t>03</a:t>
            </a:r>
            <a:r>
              <a:rPr sz="2700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2700" spc="-50" dirty="0">
                <a:solidFill>
                  <a:srgbClr val="FFFFFF"/>
                </a:solidFill>
                <a:latin typeface="Arial MT"/>
                <a:cs typeface="Arial MT"/>
              </a:rPr>
              <a:t>|</a:t>
            </a:r>
            <a:endParaRPr sz="2700">
              <a:latin typeface="Arial MT"/>
              <a:cs typeface="Arial MT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3103245" y="1244600"/>
            <a:ext cx="506285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804160" algn="l"/>
              </a:tabLst>
            </a:pPr>
            <a:r>
              <a:rPr sz="6000" spc="-10" dirty="0">
                <a:solidFill>
                  <a:srgbClr val="000000"/>
                </a:solidFill>
              </a:rPr>
              <a:t>Sunum</a:t>
            </a:r>
            <a:r>
              <a:rPr sz="6000" dirty="0">
                <a:solidFill>
                  <a:srgbClr val="000000"/>
                </a:solidFill>
              </a:rPr>
              <a:t>	</a:t>
            </a:r>
            <a:r>
              <a:rPr sz="6000" spc="-10" dirty="0">
                <a:solidFill>
                  <a:srgbClr val="000000"/>
                </a:solidFill>
              </a:rPr>
              <a:t>İçeriği</a:t>
            </a:r>
            <a:endParaRPr sz="6000"/>
          </a:p>
        </p:txBody>
      </p:sp>
      <p:sp>
        <p:nvSpPr>
          <p:cNvPr id="18" name="object 18"/>
          <p:cNvSpPr txBox="1"/>
          <p:nvPr/>
        </p:nvSpPr>
        <p:spPr>
          <a:xfrm>
            <a:off x="1776729" y="5976690"/>
            <a:ext cx="7014209" cy="1626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449705">
              <a:lnSpc>
                <a:spcPct val="125099"/>
              </a:lnSpc>
              <a:spcBef>
                <a:spcPts val="100"/>
              </a:spcBef>
            </a:pPr>
            <a:r>
              <a:rPr sz="2800" b="1" dirty="0">
                <a:solidFill>
                  <a:srgbClr val="585858"/>
                </a:solidFill>
                <a:latin typeface="Arial"/>
                <a:cs typeface="Arial"/>
              </a:rPr>
              <a:t>Marie</a:t>
            </a:r>
            <a:r>
              <a:rPr sz="2800" b="1" spc="-14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585858"/>
                </a:solidFill>
                <a:latin typeface="Arial"/>
                <a:cs typeface="Arial"/>
              </a:rPr>
              <a:t>Skłodowska</a:t>
            </a:r>
            <a:r>
              <a:rPr sz="2800" b="1" spc="-114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585858"/>
                </a:solidFill>
                <a:latin typeface="Arial"/>
                <a:cs typeface="Arial"/>
              </a:rPr>
              <a:t>Curie </a:t>
            </a:r>
            <a:r>
              <a:rPr sz="2800" b="1" dirty="0">
                <a:solidFill>
                  <a:srgbClr val="585858"/>
                </a:solidFill>
                <a:latin typeface="Arial"/>
                <a:cs typeface="Arial"/>
              </a:rPr>
              <a:t>Uluslararası</a:t>
            </a:r>
            <a:r>
              <a:rPr sz="2800" b="1" spc="-10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585858"/>
                </a:solidFill>
                <a:latin typeface="Arial"/>
                <a:cs typeface="Arial"/>
              </a:rPr>
              <a:t>Burs</a:t>
            </a:r>
            <a:r>
              <a:rPr sz="2800" b="1" spc="-10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585858"/>
                </a:solidFill>
                <a:latin typeface="Arial"/>
                <a:cs typeface="Arial"/>
              </a:rPr>
              <a:t>ve</a:t>
            </a:r>
            <a:r>
              <a:rPr sz="2800" b="1" spc="-195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585858"/>
                </a:solidFill>
                <a:latin typeface="Arial"/>
                <a:cs typeface="Arial"/>
              </a:rPr>
              <a:t>Araştırma</a:t>
            </a:r>
            <a:r>
              <a:rPr sz="2800" b="1" spc="-100" dirty="0">
                <a:solidFill>
                  <a:srgbClr val="585858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585858"/>
                </a:solidFill>
                <a:latin typeface="Arial"/>
                <a:cs typeface="Arial"/>
              </a:rPr>
              <a:t>Destekleri</a:t>
            </a:r>
            <a:endParaRPr sz="2800">
              <a:latin typeface="Arial"/>
              <a:cs typeface="Arial"/>
            </a:endParaRPr>
          </a:p>
          <a:p>
            <a:pPr marL="5715" algn="ctr">
              <a:lnSpc>
                <a:spcPct val="100000"/>
              </a:lnSpc>
              <a:spcBef>
                <a:spcPts val="840"/>
              </a:spcBef>
            </a:pPr>
            <a:r>
              <a:rPr sz="2800" b="1" spc="-10" dirty="0">
                <a:solidFill>
                  <a:srgbClr val="585858"/>
                </a:solidFill>
                <a:latin typeface="Arial"/>
                <a:cs typeface="Arial"/>
              </a:rPr>
              <a:t>(MSCA)</a:t>
            </a:r>
            <a:endParaRPr sz="28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9140958" y="7616228"/>
            <a:ext cx="6629400" cy="794385"/>
          </a:xfrm>
          <a:custGeom>
            <a:avLst/>
            <a:gdLst/>
            <a:ahLst/>
            <a:cxnLst/>
            <a:rect l="l" t="t" r="r" b="b"/>
            <a:pathLst>
              <a:path w="6629400" h="794384">
                <a:moveTo>
                  <a:pt x="6173724" y="0"/>
                </a:moveTo>
                <a:lnTo>
                  <a:pt x="455675" y="0"/>
                </a:lnTo>
                <a:lnTo>
                  <a:pt x="406038" y="2330"/>
                </a:lnTo>
                <a:lnTo>
                  <a:pt x="357945" y="9159"/>
                </a:lnTo>
                <a:lnTo>
                  <a:pt x="311676" y="20244"/>
                </a:lnTo>
                <a:lnTo>
                  <a:pt x="267508" y="35344"/>
                </a:lnTo>
                <a:lnTo>
                  <a:pt x="225721" y="54214"/>
                </a:lnTo>
                <a:lnTo>
                  <a:pt x="186592" y="76614"/>
                </a:lnTo>
                <a:lnTo>
                  <a:pt x="150400" y="102300"/>
                </a:lnTo>
                <a:lnTo>
                  <a:pt x="117423" y="131030"/>
                </a:lnTo>
                <a:lnTo>
                  <a:pt x="87940" y="162562"/>
                </a:lnTo>
                <a:lnTo>
                  <a:pt x="62229" y="196652"/>
                </a:lnTo>
                <a:lnTo>
                  <a:pt x="40569" y="233059"/>
                </a:lnTo>
                <a:lnTo>
                  <a:pt x="23237" y="271540"/>
                </a:lnTo>
                <a:lnTo>
                  <a:pt x="10513" y="311852"/>
                </a:lnTo>
                <a:lnTo>
                  <a:pt x="2674" y="353754"/>
                </a:lnTo>
                <a:lnTo>
                  <a:pt x="0" y="397002"/>
                </a:lnTo>
                <a:lnTo>
                  <a:pt x="2674" y="440249"/>
                </a:lnTo>
                <a:lnTo>
                  <a:pt x="10513" y="482151"/>
                </a:lnTo>
                <a:lnTo>
                  <a:pt x="23237" y="522463"/>
                </a:lnTo>
                <a:lnTo>
                  <a:pt x="40569" y="560944"/>
                </a:lnTo>
                <a:lnTo>
                  <a:pt x="62230" y="597351"/>
                </a:lnTo>
                <a:lnTo>
                  <a:pt x="87940" y="631441"/>
                </a:lnTo>
                <a:lnTo>
                  <a:pt x="117423" y="662973"/>
                </a:lnTo>
                <a:lnTo>
                  <a:pt x="150400" y="691703"/>
                </a:lnTo>
                <a:lnTo>
                  <a:pt x="186592" y="717389"/>
                </a:lnTo>
                <a:lnTo>
                  <a:pt x="225721" y="739789"/>
                </a:lnTo>
                <a:lnTo>
                  <a:pt x="267508" y="758659"/>
                </a:lnTo>
                <a:lnTo>
                  <a:pt x="311676" y="773759"/>
                </a:lnTo>
                <a:lnTo>
                  <a:pt x="357945" y="784844"/>
                </a:lnTo>
                <a:lnTo>
                  <a:pt x="406038" y="791673"/>
                </a:lnTo>
                <a:lnTo>
                  <a:pt x="455675" y="794004"/>
                </a:lnTo>
                <a:lnTo>
                  <a:pt x="6173724" y="794004"/>
                </a:lnTo>
                <a:lnTo>
                  <a:pt x="6223361" y="791673"/>
                </a:lnTo>
                <a:lnTo>
                  <a:pt x="6271454" y="784844"/>
                </a:lnTo>
                <a:lnTo>
                  <a:pt x="6317723" y="773759"/>
                </a:lnTo>
                <a:lnTo>
                  <a:pt x="6361891" y="758659"/>
                </a:lnTo>
                <a:lnTo>
                  <a:pt x="6403678" y="739789"/>
                </a:lnTo>
                <a:lnTo>
                  <a:pt x="6442807" y="717389"/>
                </a:lnTo>
                <a:lnTo>
                  <a:pt x="6478999" y="691703"/>
                </a:lnTo>
                <a:lnTo>
                  <a:pt x="6511976" y="662973"/>
                </a:lnTo>
                <a:lnTo>
                  <a:pt x="6541459" y="631441"/>
                </a:lnTo>
                <a:lnTo>
                  <a:pt x="6567169" y="597351"/>
                </a:lnTo>
                <a:lnTo>
                  <a:pt x="6588830" y="560944"/>
                </a:lnTo>
                <a:lnTo>
                  <a:pt x="6606162" y="522463"/>
                </a:lnTo>
                <a:lnTo>
                  <a:pt x="6618886" y="482151"/>
                </a:lnTo>
                <a:lnTo>
                  <a:pt x="6626725" y="440249"/>
                </a:lnTo>
                <a:lnTo>
                  <a:pt x="6629400" y="397002"/>
                </a:lnTo>
                <a:lnTo>
                  <a:pt x="6626725" y="353754"/>
                </a:lnTo>
                <a:lnTo>
                  <a:pt x="6618886" y="311852"/>
                </a:lnTo>
                <a:lnTo>
                  <a:pt x="6606162" y="271540"/>
                </a:lnTo>
                <a:lnTo>
                  <a:pt x="6588830" y="233059"/>
                </a:lnTo>
                <a:lnTo>
                  <a:pt x="6567170" y="196652"/>
                </a:lnTo>
                <a:lnTo>
                  <a:pt x="6541459" y="162562"/>
                </a:lnTo>
                <a:lnTo>
                  <a:pt x="6511976" y="131030"/>
                </a:lnTo>
                <a:lnTo>
                  <a:pt x="6478999" y="102300"/>
                </a:lnTo>
                <a:lnTo>
                  <a:pt x="6442807" y="76614"/>
                </a:lnTo>
                <a:lnTo>
                  <a:pt x="6403678" y="54214"/>
                </a:lnTo>
                <a:lnTo>
                  <a:pt x="6361891" y="35344"/>
                </a:lnTo>
                <a:lnTo>
                  <a:pt x="6317723" y="20244"/>
                </a:lnTo>
                <a:lnTo>
                  <a:pt x="6271454" y="9159"/>
                </a:lnTo>
                <a:lnTo>
                  <a:pt x="6223361" y="2330"/>
                </a:lnTo>
                <a:lnTo>
                  <a:pt x="61737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0694036" y="2860269"/>
            <a:ext cx="4500880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734820" marR="5080" indent="-1722755">
              <a:lnSpc>
                <a:spcPct val="100800"/>
              </a:lnSpc>
              <a:spcBef>
                <a:spcPts val="75"/>
              </a:spcBef>
            </a:pPr>
            <a:r>
              <a:rPr sz="2400" b="1" spc="-10" dirty="0">
                <a:latin typeface="Arial"/>
                <a:cs typeface="Arial"/>
              </a:rPr>
              <a:t>MSCA</a:t>
            </a:r>
            <a:r>
              <a:rPr sz="2400" b="1" spc="-16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Doktora</a:t>
            </a:r>
            <a:r>
              <a:rPr sz="2400" b="1" spc="-7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Sonrası</a:t>
            </a:r>
            <a:r>
              <a:rPr sz="2400" b="1" spc="-7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Burslar Çağrısı</a:t>
            </a:r>
            <a:endParaRPr sz="24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693401" y="4250156"/>
            <a:ext cx="42024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MSCA</a:t>
            </a:r>
            <a:r>
              <a:rPr sz="2400" b="1" spc="-1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Doktora</a:t>
            </a:r>
            <a:r>
              <a:rPr sz="2400" b="1" spc="-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Ağları</a:t>
            </a:r>
            <a:r>
              <a:rPr sz="24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Çağrısı</a:t>
            </a:r>
            <a:endParaRPr sz="24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810494" y="5222723"/>
            <a:ext cx="3637915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303020" marR="5080" indent="-1290955">
              <a:lnSpc>
                <a:spcPct val="100800"/>
              </a:lnSpc>
              <a:spcBef>
                <a:spcPts val="75"/>
              </a:spcBef>
            </a:pPr>
            <a:r>
              <a:rPr sz="2400" b="1" spc="-10" dirty="0">
                <a:latin typeface="Arial"/>
                <a:cs typeface="Arial"/>
              </a:rPr>
              <a:t>MSCA</a:t>
            </a:r>
            <a:r>
              <a:rPr sz="2400" b="1" spc="-16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Personel</a:t>
            </a:r>
            <a:r>
              <a:rPr sz="2400" b="1" spc="-7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Değişimi Çağrısı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27" name="object 2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75661" y="2988691"/>
            <a:ext cx="2020665" cy="2607310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11185397" y="9088018"/>
            <a:ext cx="68643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3565" algn="l"/>
              </a:tabLst>
            </a:pPr>
            <a:r>
              <a:rPr sz="2700" spc="-25" dirty="0">
                <a:solidFill>
                  <a:srgbClr val="FFFFFF"/>
                </a:solidFill>
                <a:latin typeface="Arial MT"/>
                <a:cs typeface="Arial MT"/>
              </a:rPr>
              <a:t>07</a:t>
            </a:r>
            <a:r>
              <a:rPr sz="2700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2700" spc="-50" dirty="0">
                <a:solidFill>
                  <a:srgbClr val="FFFFFF"/>
                </a:solidFill>
                <a:latin typeface="Arial MT"/>
                <a:cs typeface="Arial MT"/>
              </a:rPr>
              <a:t>|</a:t>
            </a:r>
            <a:endParaRPr sz="2700">
              <a:latin typeface="Arial MT"/>
              <a:cs typeface="Arial MT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508675" y="294158"/>
            <a:ext cx="13539469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8445500" algn="l"/>
              </a:tabLst>
            </a:pPr>
            <a:r>
              <a:rPr dirty="0">
                <a:solidFill>
                  <a:schemeClr val="tx1"/>
                </a:solidFill>
              </a:rPr>
              <a:t>MSCA</a:t>
            </a:r>
            <a:r>
              <a:rPr spc="-275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Doctoral</a:t>
            </a:r>
            <a:r>
              <a:rPr spc="-95" dirty="0">
                <a:solidFill>
                  <a:schemeClr val="tx1"/>
                </a:solidFill>
              </a:rPr>
              <a:t> </a:t>
            </a:r>
            <a:r>
              <a:rPr spc="-10" dirty="0">
                <a:solidFill>
                  <a:schemeClr val="tx1"/>
                </a:solidFill>
              </a:rPr>
              <a:t>Networks</a:t>
            </a:r>
            <a:r>
              <a:rPr dirty="0">
                <a:solidFill>
                  <a:schemeClr val="tx1"/>
                </a:solidFill>
              </a:rPr>
              <a:t>	/</a:t>
            </a:r>
            <a:r>
              <a:rPr spc="-20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Doktora</a:t>
            </a:r>
            <a:r>
              <a:rPr spc="-220" dirty="0">
                <a:solidFill>
                  <a:schemeClr val="tx1"/>
                </a:solidFill>
              </a:rPr>
              <a:t> </a:t>
            </a:r>
            <a:r>
              <a:rPr spc="-10" dirty="0">
                <a:solidFill>
                  <a:schemeClr val="tx1"/>
                </a:solidFill>
              </a:rPr>
              <a:t>Ağları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456179" y="3248659"/>
            <a:ext cx="3773804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1.</a:t>
            </a:r>
            <a:r>
              <a:rPr sz="2400" b="1" spc="-4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Standart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Doktora</a:t>
            </a:r>
            <a:r>
              <a:rPr sz="2400" b="1" spc="-11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Ağları </a:t>
            </a:r>
            <a:r>
              <a:rPr sz="2400" b="1" dirty="0">
                <a:latin typeface="Arial"/>
                <a:cs typeface="Arial"/>
              </a:rPr>
              <a:t>(Doctoral</a:t>
            </a:r>
            <a:r>
              <a:rPr sz="2400" b="1" spc="-6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Networks</a:t>
            </a:r>
            <a:r>
              <a:rPr sz="2400" b="1" spc="-8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-</a:t>
            </a:r>
            <a:r>
              <a:rPr sz="2400" b="1" spc="-80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DN)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746747" y="3115055"/>
            <a:ext cx="967740" cy="969644"/>
            <a:chOff x="6746747" y="3115055"/>
            <a:chExt cx="967740" cy="969644"/>
          </a:xfrm>
        </p:grpSpPr>
        <p:sp>
          <p:nvSpPr>
            <p:cNvPr id="5" name="object 5"/>
            <p:cNvSpPr/>
            <p:nvPr/>
          </p:nvSpPr>
          <p:spPr>
            <a:xfrm>
              <a:off x="6746747" y="3115055"/>
              <a:ext cx="967740" cy="969644"/>
            </a:xfrm>
            <a:custGeom>
              <a:avLst/>
              <a:gdLst/>
              <a:ahLst/>
              <a:cxnLst/>
              <a:rect l="l" t="t" r="r" b="b"/>
              <a:pathLst>
                <a:path w="967740" h="969645">
                  <a:moveTo>
                    <a:pt x="483870" y="0"/>
                  </a:moveTo>
                  <a:lnTo>
                    <a:pt x="437254" y="2217"/>
                  </a:lnTo>
                  <a:lnTo>
                    <a:pt x="391895" y="8736"/>
                  </a:lnTo>
                  <a:lnTo>
                    <a:pt x="347996" y="19352"/>
                  </a:lnTo>
                  <a:lnTo>
                    <a:pt x="305759" y="33863"/>
                  </a:lnTo>
                  <a:lnTo>
                    <a:pt x="265386" y="52066"/>
                  </a:lnTo>
                  <a:lnTo>
                    <a:pt x="227080" y="73758"/>
                  </a:lnTo>
                  <a:lnTo>
                    <a:pt x="191042" y="98737"/>
                  </a:lnTo>
                  <a:lnTo>
                    <a:pt x="157477" y="126798"/>
                  </a:lnTo>
                  <a:lnTo>
                    <a:pt x="126585" y="157740"/>
                  </a:lnTo>
                  <a:lnTo>
                    <a:pt x="98569" y="191360"/>
                  </a:lnTo>
                  <a:lnTo>
                    <a:pt x="73633" y="227455"/>
                  </a:lnTo>
                  <a:lnTo>
                    <a:pt x="51977" y="265821"/>
                  </a:lnTo>
                  <a:lnTo>
                    <a:pt x="33805" y="306257"/>
                  </a:lnTo>
                  <a:lnTo>
                    <a:pt x="19319" y="348558"/>
                  </a:lnTo>
                  <a:lnTo>
                    <a:pt x="8721" y="392523"/>
                  </a:lnTo>
                  <a:lnTo>
                    <a:pt x="2214" y="437949"/>
                  </a:lnTo>
                  <a:lnTo>
                    <a:pt x="0" y="484632"/>
                  </a:lnTo>
                  <a:lnTo>
                    <a:pt x="2214" y="531295"/>
                  </a:lnTo>
                  <a:lnTo>
                    <a:pt x="8721" y="576705"/>
                  </a:lnTo>
                  <a:lnTo>
                    <a:pt x="19319" y="620659"/>
                  </a:lnTo>
                  <a:lnTo>
                    <a:pt x="33805" y="662954"/>
                  </a:lnTo>
                  <a:lnTo>
                    <a:pt x="51977" y="703386"/>
                  </a:lnTo>
                  <a:lnTo>
                    <a:pt x="73633" y="741752"/>
                  </a:lnTo>
                  <a:lnTo>
                    <a:pt x="98569" y="777848"/>
                  </a:lnTo>
                  <a:lnTo>
                    <a:pt x="126585" y="811472"/>
                  </a:lnTo>
                  <a:lnTo>
                    <a:pt x="157477" y="842420"/>
                  </a:lnTo>
                  <a:lnTo>
                    <a:pt x="191042" y="870488"/>
                  </a:lnTo>
                  <a:lnTo>
                    <a:pt x="227080" y="895474"/>
                  </a:lnTo>
                  <a:lnTo>
                    <a:pt x="265386" y="917174"/>
                  </a:lnTo>
                  <a:lnTo>
                    <a:pt x="305759" y="935384"/>
                  </a:lnTo>
                  <a:lnTo>
                    <a:pt x="347996" y="949901"/>
                  </a:lnTo>
                  <a:lnTo>
                    <a:pt x="391895" y="960522"/>
                  </a:lnTo>
                  <a:lnTo>
                    <a:pt x="437254" y="967044"/>
                  </a:lnTo>
                  <a:lnTo>
                    <a:pt x="483870" y="969264"/>
                  </a:lnTo>
                  <a:lnTo>
                    <a:pt x="530485" y="967046"/>
                  </a:lnTo>
                  <a:lnTo>
                    <a:pt x="575844" y="960527"/>
                  </a:lnTo>
                  <a:lnTo>
                    <a:pt x="619743" y="949911"/>
                  </a:lnTo>
                  <a:lnTo>
                    <a:pt x="661980" y="935400"/>
                  </a:lnTo>
                  <a:lnTo>
                    <a:pt x="702353" y="917197"/>
                  </a:lnTo>
                  <a:lnTo>
                    <a:pt x="740659" y="895505"/>
                  </a:lnTo>
                  <a:lnTo>
                    <a:pt x="776697" y="870526"/>
                  </a:lnTo>
                  <a:lnTo>
                    <a:pt x="810262" y="842465"/>
                  </a:lnTo>
                  <a:lnTo>
                    <a:pt x="841154" y="811523"/>
                  </a:lnTo>
                  <a:lnTo>
                    <a:pt x="869170" y="777903"/>
                  </a:lnTo>
                  <a:lnTo>
                    <a:pt x="894106" y="741808"/>
                  </a:lnTo>
                  <a:lnTo>
                    <a:pt x="915762" y="703442"/>
                  </a:lnTo>
                  <a:lnTo>
                    <a:pt x="933934" y="663006"/>
                  </a:lnTo>
                  <a:lnTo>
                    <a:pt x="948420" y="620705"/>
                  </a:lnTo>
                  <a:lnTo>
                    <a:pt x="959018" y="576740"/>
                  </a:lnTo>
                  <a:lnTo>
                    <a:pt x="965525" y="531314"/>
                  </a:lnTo>
                  <a:lnTo>
                    <a:pt x="967740" y="484632"/>
                  </a:lnTo>
                  <a:lnTo>
                    <a:pt x="965525" y="437949"/>
                  </a:lnTo>
                  <a:lnTo>
                    <a:pt x="959018" y="392523"/>
                  </a:lnTo>
                  <a:lnTo>
                    <a:pt x="948420" y="348558"/>
                  </a:lnTo>
                  <a:lnTo>
                    <a:pt x="933934" y="306257"/>
                  </a:lnTo>
                  <a:lnTo>
                    <a:pt x="915762" y="265821"/>
                  </a:lnTo>
                  <a:lnTo>
                    <a:pt x="894106" y="227455"/>
                  </a:lnTo>
                  <a:lnTo>
                    <a:pt x="869170" y="191360"/>
                  </a:lnTo>
                  <a:lnTo>
                    <a:pt x="841154" y="157740"/>
                  </a:lnTo>
                  <a:lnTo>
                    <a:pt x="810262" y="126798"/>
                  </a:lnTo>
                  <a:lnTo>
                    <a:pt x="776697" y="98737"/>
                  </a:lnTo>
                  <a:lnTo>
                    <a:pt x="740659" y="73758"/>
                  </a:lnTo>
                  <a:lnTo>
                    <a:pt x="702353" y="52066"/>
                  </a:lnTo>
                  <a:lnTo>
                    <a:pt x="661980" y="33863"/>
                  </a:lnTo>
                  <a:lnTo>
                    <a:pt x="619743" y="19352"/>
                  </a:lnTo>
                  <a:lnTo>
                    <a:pt x="575844" y="8736"/>
                  </a:lnTo>
                  <a:lnTo>
                    <a:pt x="530485" y="2217"/>
                  </a:lnTo>
                  <a:lnTo>
                    <a:pt x="483870" y="0"/>
                  </a:lnTo>
                  <a:close/>
                </a:path>
              </a:pathLst>
            </a:custGeom>
            <a:solidFill>
              <a:srgbClr val="E21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992111" y="3544950"/>
              <a:ext cx="468630" cy="111125"/>
            </a:xfrm>
            <a:custGeom>
              <a:avLst/>
              <a:gdLst/>
              <a:ahLst/>
              <a:cxnLst/>
              <a:rect l="l" t="t" r="r" b="b"/>
              <a:pathLst>
                <a:path w="468629" h="111125">
                  <a:moveTo>
                    <a:pt x="438476" y="55499"/>
                  </a:moveTo>
                  <a:lnTo>
                    <a:pt x="396240" y="92455"/>
                  </a:lnTo>
                  <a:lnTo>
                    <a:pt x="392176" y="96139"/>
                  </a:lnTo>
                  <a:lnTo>
                    <a:pt x="391668" y="102362"/>
                  </a:lnTo>
                  <a:lnTo>
                    <a:pt x="395351" y="106425"/>
                  </a:lnTo>
                  <a:lnTo>
                    <a:pt x="398907" y="110617"/>
                  </a:lnTo>
                  <a:lnTo>
                    <a:pt x="405130" y="110998"/>
                  </a:lnTo>
                  <a:lnTo>
                    <a:pt x="409321" y="107442"/>
                  </a:lnTo>
                  <a:lnTo>
                    <a:pt x="460074" y="62992"/>
                  </a:lnTo>
                  <a:lnTo>
                    <a:pt x="447040" y="62992"/>
                  </a:lnTo>
                  <a:lnTo>
                    <a:pt x="438476" y="55499"/>
                  </a:lnTo>
                  <a:close/>
                </a:path>
                <a:path w="468629" h="111125">
                  <a:moveTo>
                    <a:pt x="427155" y="45593"/>
                  </a:moveTo>
                  <a:lnTo>
                    <a:pt x="4445" y="45593"/>
                  </a:lnTo>
                  <a:lnTo>
                    <a:pt x="0" y="50038"/>
                  </a:lnTo>
                  <a:lnTo>
                    <a:pt x="0" y="60959"/>
                  </a:lnTo>
                  <a:lnTo>
                    <a:pt x="4445" y="65404"/>
                  </a:lnTo>
                  <a:lnTo>
                    <a:pt x="427155" y="65404"/>
                  </a:lnTo>
                  <a:lnTo>
                    <a:pt x="438476" y="55499"/>
                  </a:lnTo>
                  <a:lnTo>
                    <a:pt x="427155" y="45593"/>
                  </a:lnTo>
                  <a:close/>
                </a:path>
                <a:path w="468629" h="111125">
                  <a:moveTo>
                    <a:pt x="463423" y="60059"/>
                  </a:moveTo>
                  <a:lnTo>
                    <a:pt x="457319" y="65404"/>
                  </a:lnTo>
                  <a:lnTo>
                    <a:pt x="459105" y="65404"/>
                  </a:lnTo>
                  <a:lnTo>
                    <a:pt x="463423" y="60959"/>
                  </a:lnTo>
                  <a:lnTo>
                    <a:pt x="463423" y="60059"/>
                  </a:lnTo>
                  <a:close/>
                </a:path>
                <a:path w="468629" h="111125">
                  <a:moveTo>
                    <a:pt x="447040" y="48005"/>
                  </a:moveTo>
                  <a:lnTo>
                    <a:pt x="438476" y="55499"/>
                  </a:lnTo>
                  <a:lnTo>
                    <a:pt x="447040" y="62992"/>
                  </a:lnTo>
                  <a:lnTo>
                    <a:pt x="447040" y="48005"/>
                  </a:lnTo>
                  <a:close/>
                </a:path>
                <a:path w="468629" h="111125">
                  <a:moveTo>
                    <a:pt x="460074" y="48005"/>
                  </a:moveTo>
                  <a:lnTo>
                    <a:pt x="447040" y="48005"/>
                  </a:lnTo>
                  <a:lnTo>
                    <a:pt x="447040" y="62992"/>
                  </a:lnTo>
                  <a:lnTo>
                    <a:pt x="460074" y="62992"/>
                  </a:lnTo>
                  <a:lnTo>
                    <a:pt x="463423" y="60059"/>
                  </a:lnTo>
                  <a:lnTo>
                    <a:pt x="463423" y="50938"/>
                  </a:lnTo>
                  <a:lnTo>
                    <a:pt x="460074" y="48005"/>
                  </a:lnTo>
                  <a:close/>
                </a:path>
                <a:path w="468629" h="111125">
                  <a:moveTo>
                    <a:pt x="463423" y="50938"/>
                  </a:moveTo>
                  <a:lnTo>
                    <a:pt x="463423" y="60059"/>
                  </a:lnTo>
                  <a:lnTo>
                    <a:pt x="468630" y="55499"/>
                  </a:lnTo>
                  <a:lnTo>
                    <a:pt x="463423" y="50938"/>
                  </a:lnTo>
                  <a:close/>
                </a:path>
                <a:path w="468629" h="111125">
                  <a:moveTo>
                    <a:pt x="405130" y="0"/>
                  </a:moveTo>
                  <a:lnTo>
                    <a:pt x="398907" y="380"/>
                  </a:lnTo>
                  <a:lnTo>
                    <a:pt x="395351" y="4572"/>
                  </a:lnTo>
                  <a:lnTo>
                    <a:pt x="391668" y="8635"/>
                  </a:lnTo>
                  <a:lnTo>
                    <a:pt x="392176" y="14858"/>
                  </a:lnTo>
                  <a:lnTo>
                    <a:pt x="396240" y="18542"/>
                  </a:lnTo>
                  <a:lnTo>
                    <a:pt x="438476" y="55499"/>
                  </a:lnTo>
                  <a:lnTo>
                    <a:pt x="447040" y="48005"/>
                  </a:lnTo>
                  <a:lnTo>
                    <a:pt x="460074" y="48005"/>
                  </a:lnTo>
                  <a:lnTo>
                    <a:pt x="409321" y="3555"/>
                  </a:lnTo>
                  <a:lnTo>
                    <a:pt x="405130" y="0"/>
                  </a:lnTo>
                  <a:close/>
                </a:path>
                <a:path w="468629" h="111125">
                  <a:moveTo>
                    <a:pt x="459105" y="45593"/>
                  </a:moveTo>
                  <a:lnTo>
                    <a:pt x="457319" y="45593"/>
                  </a:lnTo>
                  <a:lnTo>
                    <a:pt x="463423" y="50938"/>
                  </a:lnTo>
                  <a:lnTo>
                    <a:pt x="463423" y="50038"/>
                  </a:lnTo>
                  <a:lnTo>
                    <a:pt x="459105" y="455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483866" y="5798565"/>
            <a:ext cx="408940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436245" algn="l"/>
              </a:tabLst>
            </a:pPr>
            <a:r>
              <a:rPr sz="2400" b="1" spc="-25" dirty="0">
                <a:latin typeface="Arial"/>
                <a:cs typeface="Arial"/>
              </a:rPr>
              <a:t>2.</a:t>
            </a:r>
            <a:r>
              <a:rPr sz="2400" b="1" dirty="0">
                <a:latin typeface="Arial"/>
                <a:cs typeface="Arial"/>
              </a:rPr>
              <a:t>	Sanayi</a:t>
            </a:r>
            <a:r>
              <a:rPr sz="2400" b="1" spc="-8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Doktora</a:t>
            </a:r>
            <a:r>
              <a:rPr sz="2400" b="1" spc="-8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Programı </a:t>
            </a:r>
            <a:r>
              <a:rPr sz="2400" b="1" dirty="0">
                <a:latin typeface="Arial"/>
                <a:cs typeface="Arial"/>
              </a:rPr>
              <a:t>(Industrial</a:t>
            </a:r>
            <a:r>
              <a:rPr sz="2400" b="1" spc="-9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Doctorates</a:t>
            </a:r>
            <a:r>
              <a:rPr sz="2400" b="1" spc="-4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–</a:t>
            </a:r>
            <a:r>
              <a:rPr sz="2400" b="1" spc="-65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ID)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6774180" y="5664708"/>
            <a:ext cx="969644" cy="969644"/>
            <a:chOff x="6774180" y="5664708"/>
            <a:chExt cx="969644" cy="969644"/>
          </a:xfrm>
        </p:grpSpPr>
        <p:sp>
          <p:nvSpPr>
            <p:cNvPr id="9" name="object 9"/>
            <p:cNvSpPr/>
            <p:nvPr/>
          </p:nvSpPr>
          <p:spPr>
            <a:xfrm>
              <a:off x="6774180" y="5664708"/>
              <a:ext cx="969644" cy="969644"/>
            </a:xfrm>
            <a:custGeom>
              <a:avLst/>
              <a:gdLst/>
              <a:ahLst/>
              <a:cxnLst/>
              <a:rect l="l" t="t" r="r" b="b"/>
              <a:pathLst>
                <a:path w="969645" h="969645">
                  <a:moveTo>
                    <a:pt x="484631" y="0"/>
                  </a:moveTo>
                  <a:lnTo>
                    <a:pt x="437949" y="2217"/>
                  </a:lnTo>
                  <a:lnTo>
                    <a:pt x="392523" y="8736"/>
                  </a:lnTo>
                  <a:lnTo>
                    <a:pt x="348558" y="19352"/>
                  </a:lnTo>
                  <a:lnTo>
                    <a:pt x="306257" y="33863"/>
                  </a:lnTo>
                  <a:lnTo>
                    <a:pt x="265821" y="52066"/>
                  </a:lnTo>
                  <a:lnTo>
                    <a:pt x="227455" y="73758"/>
                  </a:lnTo>
                  <a:lnTo>
                    <a:pt x="191360" y="98737"/>
                  </a:lnTo>
                  <a:lnTo>
                    <a:pt x="157740" y="126798"/>
                  </a:lnTo>
                  <a:lnTo>
                    <a:pt x="126798" y="157740"/>
                  </a:lnTo>
                  <a:lnTo>
                    <a:pt x="98737" y="191360"/>
                  </a:lnTo>
                  <a:lnTo>
                    <a:pt x="73758" y="227455"/>
                  </a:lnTo>
                  <a:lnTo>
                    <a:pt x="52066" y="265821"/>
                  </a:lnTo>
                  <a:lnTo>
                    <a:pt x="33863" y="306257"/>
                  </a:lnTo>
                  <a:lnTo>
                    <a:pt x="19352" y="348558"/>
                  </a:lnTo>
                  <a:lnTo>
                    <a:pt x="8736" y="392523"/>
                  </a:lnTo>
                  <a:lnTo>
                    <a:pt x="2217" y="437949"/>
                  </a:lnTo>
                  <a:lnTo>
                    <a:pt x="0" y="484631"/>
                  </a:lnTo>
                  <a:lnTo>
                    <a:pt x="2217" y="531295"/>
                  </a:lnTo>
                  <a:lnTo>
                    <a:pt x="8736" y="576705"/>
                  </a:lnTo>
                  <a:lnTo>
                    <a:pt x="19352" y="620659"/>
                  </a:lnTo>
                  <a:lnTo>
                    <a:pt x="33863" y="662954"/>
                  </a:lnTo>
                  <a:lnTo>
                    <a:pt x="52066" y="703386"/>
                  </a:lnTo>
                  <a:lnTo>
                    <a:pt x="73758" y="741752"/>
                  </a:lnTo>
                  <a:lnTo>
                    <a:pt x="98737" y="777848"/>
                  </a:lnTo>
                  <a:lnTo>
                    <a:pt x="126798" y="811472"/>
                  </a:lnTo>
                  <a:lnTo>
                    <a:pt x="157740" y="842420"/>
                  </a:lnTo>
                  <a:lnTo>
                    <a:pt x="191360" y="870488"/>
                  </a:lnTo>
                  <a:lnTo>
                    <a:pt x="227455" y="895474"/>
                  </a:lnTo>
                  <a:lnTo>
                    <a:pt x="265821" y="917174"/>
                  </a:lnTo>
                  <a:lnTo>
                    <a:pt x="306257" y="935384"/>
                  </a:lnTo>
                  <a:lnTo>
                    <a:pt x="348558" y="949901"/>
                  </a:lnTo>
                  <a:lnTo>
                    <a:pt x="392523" y="960522"/>
                  </a:lnTo>
                  <a:lnTo>
                    <a:pt x="437949" y="967044"/>
                  </a:lnTo>
                  <a:lnTo>
                    <a:pt x="484631" y="969263"/>
                  </a:lnTo>
                  <a:lnTo>
                    <a:pt x="531314" y="967046"/>
                  </a:lnTo>
                  <a:lnTo>
                    <a:pt x="576740" y="960527"/>
                  </a:lnTo>
                  <a:lnTo>
                    <a:pt x="620705" y="949911"/>
                  </a:lnTo>
                  <a:lnTo>
                    <a:pt x="663006" y="935400"/>
                  </a:lnTo>
                  <a:lnTo>
                    <a:pt x="703442" y="917197"/>
                  </a:lnTo>
                  <a:lnTo>
                    <a:pt x="741808" y="895505"/>
                  </a:lnTo>
                  <a:lnTo>
                    <a:pt x="777903" y="870526"/>
                  </a:lnTo>
                  <a:lnTo>
                    <a:pt x="811523" y="842465"/>
                  </a:lnTo>
                  <a:lnTo>
                    <a:pt x="842465" y="811523"/>
                  </a:lnTo>
                  <a:lnTo>
                    <a:pt x="870526" y="777903"/>
                  </a:lnTo>
                  <a:lnTo>
                    <a:pt x="895505" y="741808"/>
                  </a:lnTo>
                  <a:lnTo>
                    <a:pt x="917197" y="703442"/>
                  </a:lnTo>
                  <a:lnTo>
                    <a:pt x="935400" y="663006"/>
                  </a:lnTo>
                  <a:lnTo>
                    <a:pt x="949911" y="620705"/>
                  </a:lnTo>
                  <a:lnTo>
                    <a:pt x="960527" y="576740"/>
                  </a:lnTo>
                  <a:lnTo>
                    <a:pt x="967046" y="531314"/>
                  </a:lnTo>
                  <a:lnTo>
                    <a:pt x="969264" y="484631"/>
                  </a:lnTo>
                  <a:lnTo>
                    <a:pt x="967046" y="437949"/>
                  </a:lnTo>
                  <a:lnTo>
                    <a:pt x="960527" y="392523"/>
                  </a:lnTo>
                  <a:lnTo>
                    <a:pt x="949911" y="348558"/>
                  </a:lnTo>
                  <a:lnTo>
                    <a:pt x="935400" y="306257"/>
                  </a:lnTo>
                  <a:lnTo>
                    <a:pt x="917197" y="265821"/>
                  </a:lnTo>
                  <a:lnTo>
                    <a:pt x="895505" y="227455"/>
                  </a:lnTo>
                  <a:lnTo>
                    <a:pt x="870526" y="191360"/>
                  </a:lnTo>
                  <a:lnTo>
                    <a:pt x="842465" y="157740"/>
                  </a:lnTo>
                  <a:lnTo>
                    <a:pt x="811523" y="126798"/>
                  </a:lnTo>
                  <a:lnTo>
                    <a:pt x="777903" y="98737"/>
                  </a:lnTo>
                  <a:lnTo>
                    <a:pt x="741808" y="73758"/>
                  </a:lnTo>
                  <a:lnTo>
                    <a:pt x="703442" y="52066"/>
                  </a:lnTo>
                  <a:lnTo>
                    <a:pt x="663006" y="33863"/>
                  </a:lnTo>
                  <a:lnTo>
                    <a:pt x="620705" y="19352"/>
                  </a:lnTo>
                  <a:lnTo>
                    <a:pt x="576740" y="8736"/>
                  </a:lnTo>
                  <a:lnTo>
                    <a:pt x="531314" y="2217"/>
                  </a:lnTo>
                  <a:lnTo>
                    <a:pt x="484631" y="0"/>
                  </a:lnTo>
                  <a:close/>
                </a:path>
              </a:pathLst>
            </a:custGeom>
            <a:solidFill>
              <a:srgbClr val="E21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019544" y="6094603"/>
              <a:ext cx="468630" cy="111125"/>
            </a:xfrm>
            <a:custGeom>
              <a:avLst/>
              <a:gdLst/>
              <a:ahLst/>
              <a:cxnLst/>
              <a:rect l="l" t="t" r="r" b="b"/>
              <a:pathLst>
                <a:path w="468629" h="111125">
                  <a:moveTo>
                    <a:pt x="438476" y="55499"/>
                  </a:moveTo>
                  <a:lnTo>
                    <a:pt x="396239" y="92456"/>
                  </a:lnTo>
                  <a:lnTo>
                    <a:pt x="392175" y="96138"/>
                  </a:lnTo>
                  <a:lnTo>
                    <a:pt x="391667" y="102362"/>
                  </a:lnTo>
                  <a:lnTo>
                    <a:pt x="395350" y="106425"/>
                  </a:lnTo>
                  <a:lnTo>
                    <a:pt x="398906" y="110617"/>
                  </a:lnTo>
                  <a:lnTo>
                    <a:pt x="405129" y="110998"/>
                  </a:lnTo>
                  <a:lnTo>
                    <a:pt x="409321" y="107442"/>
                  </a:lnTo>
                  <a:lnTo>
                    <a:pt x="460074" y="62992"/>
                  </a:lnTo>
                  <a:lnTo>
                    <a:pt x="447039" y="62992"/>
                  </a:lnTo>
                  <a:lnTo>
                    <a:pt x="438476" y="55499"/>
                  </a:lnTo>
                  <a:close/>
                </a:path>
                <a:path w="468629" h="111125">
                  <a:moveTo>
                    <a:pt x="427155" y="45593"/>
                  </a:moveTo>
                  <a:lnTo>
                    <a:pt x="4445" y="45593"/>
                  </a:lnTo>
                  <a:lnTo>
                    <a:pt x="0" y="50037"/>
                  </a:lnTo>
                  <a:lnTo>
                    <a:pt x="0" y="60960"/>
                  </a:lnTo>
                  <a:lnTo>
                    <a:pt x="4445" y="65405"/>
                  </a:lnTo>
                  <a:lnTo>
                    <a:pt x="427155" y="65405"/>
                  </a:lnTo>
                  <a:lnTo>
                    <a:pt x="438476" y="55499"/>
                  </a:lnTo>
                  <a:lnTo>
                    <a:pt x="427155" y="45593"/>
                  </a:lnTo>
                  <a:close/>
                </a:path>
                <a:path w="468629" h="111125">
                  <a:moveTo>
                    <a:pt x="463423" y="60059"/>
                  </a:moveTo>
                  <a:lnTo>
                    <a:pt x="457319" y="65405"/>
                  </a:lnTo>
                  <a:lnTo>
                    <a:pt x="459104" y="65405"/>
                  </a:lnTo>
                  <a:lnTo>
                    <a:pt x="463423" y="60960"/>
                  </a:lnTo>
                  <a:lnTo>
                    <a:pt x="463423" y="60059"/>
                  </a:lnTo>
                  <a:close/>
                </a:path>
                <a:path w="468629" h="111125">
                  <a:moveTo>
                    <a:pt x="447039" y="48006"/>
                  </a:moveTo>
                  <a:lnTo>
                    <a:pt x="438476" y="55499"/>
                  </a:lnTo>
                  <a:lnTo>
                    <a:pt x="447039" y="62992"/>
                  </a:lnTo>
                  <a:lnTo>
                    <a:pt x="447039" y="48006"/>
                  </a:lnTo>
                  <a:close/>
                </a:path>
                <a:path w="468629" h="111125">
                  <a:moveTo>
                    <a:pt x="460074" y="48006"/>
                  </a:moveTo>
                  <a:lnTo>
                    <a:pt x="447039" y="48006"/>
                  </a:lnTo>
                  <a:lnTo>
                    <a:pt x="447039" y="62992"/>
                  </a:lnTo>
                  <a:lnTo>
                    <a:pt x="460074" y="62992"/>
                  </a:lnTo>
                  <a:lnTo>
                    <a:pt x="463423" y="60059"/>
                  </a:lnTo>
                  <a:lnTo>
                    <a:pt x="463423" y="50938"/>
                  </a:lnTo>
                  <a:lnTo>
                    <a:pt x="460074" y="48006"/>
                  </a:lnTo>
                  <a:close/>
                </a:path>
                <a:path w="468629" h="111125">
                  <a:moveTo>
                    <a:pt x="463423" y="50938"/>
                  </a:moveTo>
                  <a:lnTo>
                    <a:pt x="463423" y="60059"/>
                  </a:lnTo>
                  <a:lnTo>
                    <a:pt x="468629" y="55499"/>
                  </a:lnTo>
                  <a:lnTo>
                    <a:pt x="463423" y="50938"/>
                  </a:lnTo>
                  <a:close/>
                </a:path>
                <a:path w="468629" h="111125">
                  <a:moveTo>
                    <a:pt x="405129" y="0"/>
                  </a:moveTo>
                  <a:lnTo>
                    <a:pt x="398906" y="381"/>
                  </a:lnTo>
                  <a:lnTo>
                    <a:pt x="395350" y="4572"/>
                  </a:lnTo>
                  <a:lnTo>
                    <a:pt x="391667" y="8636"/>
                  </a:lnTo>
                  <a:lnTo>
                    <a:pt x="392175" y="14859"/>
                  </a:lnTo>
                  <a:lnTo>
                    <a:pt x="396239" y="18542"/>
                  </a:lnTo>
                  <a:lnTo>
                    <a:pt x="438476" y="55499"/>
                  </a:lnTo>
                  <a:lnTo>
                    <a:pt x="447039" y="48006"/>
                  </a:lnTo>
                  <a:lnTo>
                    <a:pt x="460074" y="48006"/>
                  </a:lnTo>
                  <a:lnTo>
                    <a:pt x="409321" y="3556"/>
                  </a:lnTo>
                  <a:lnTo>
                    <a:pt x="405129" y="0"/>
                  </a:lnTo>
                  <a:close/>
                </a:path>
                <a:path w="468629" h="111125">
                  <a:moveTo>
                    <a:pt x="459104" y="45593"/>
                  </a:moveTo>
                  <a:lnTo>
                    <a:pt x="457319" y="45593"/>
                  </a:lnTo>
                  <a:lnTo>
                    <a:pt x="463423" y="50938"/>
                  </a:lnTo>
                  <a:lnTo>
                    <a:pt x="463423" y="50037"/>
                  </a:lnTo>
                  <a:lnTo>
                    <a:pt x="459104" y="455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441575" y="8510778"/>
            <a:ext cx="3818254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3.</a:t>
            </a:r>
            <a:r>
              <a:rPr sz="2400" b="1" spc="-5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Ortak</a:t>
            </a:r>
            <a:r>
              <a:rPr sz="2400" b="1" spc="-6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Doktora</a:t>
            </a:r>
            <a:r>
              <a:rPr sz="2400" b="1" spc="-5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Programı </a:t>
            </a:r>
            <a:r>
              <a:rPr sz="2400" b="1" dirty="0">
                <a:latin typeface="Arial"/>
                <a:cs typeface="Arial"/>
              </a:rPr>
              <a:t>(Joint</a:t>
            </a:r>
            <a:r>
              <a:rPr sz="2400" b="1" spc="-8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Doctorates</a:t>
            </a:r>
            <a:r>
              <a:rPr sz="2400" b="1" spc="-4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–</a:t>
            </a:r>
            <a:r>
              <a:rPr sz="2400" b="1" spc="-65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JD)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731507" y="8377428"/>
            <a:ext cx="969644" cy="967740"/>
            <a:chOff x="6731507" y="8377428"/>
            <a:chExt cx="969644" cy="967740"/>
          </a:xfrm>
        </p:grpSpPr>
        <p:sp>
          <p:nvSpPr>
            <p:cNvPr id="13" name="object 13"/>
            <p:cNvSpPr/>
            <p:nvPr/>
          </p:nvSpPr>
          <p:spPr>
            <a:xfrm>
              <a:off x="6731507" y="8377428"/>
              <a:ext cx="969644" cy="967740"/>
            </a:xfrm>
            <a:custGeom>
              <a:avLst/>
              <a:gdLst/>
              <a:ahLst/>
              <a:cxnLst/>
              <a:rect l="l" t="t" r="r" b="b"/>
              <a:pathLst>
                <a:path w="969645" h="967740">
                  <a:moveTo>
                    <a:pt x="484632" y="0"/>
                  </a:moveTo>
                  <a:lnTo>
                    <a:pt x="437949" y="2214"/>
                  </a:lnTo>
                  <a:lnTo>
                    <a:pt x="392523" y="8721"/>
                  </a:lnTo>
                  <a:lnTo>
                    <a:pt x="348558" y="19319"/>
                  </a:lnTo>
                  <a:lnTo>
                    <a:pt x="306257" y="33805"/>
                  </a:lnTo>
                  <a:lnTo>
                    <a:pt x="265821" y="51977"/>
                  </a:lnTo>
                  <a:lnTo>
                    <a:pt x="227455" y="73633"/>
                  </a:lnTo>
                  <a:lnTo>
                    <a:pt x="191360" y="98569"/>
                  </a:lnTo>
                  <a:lnTo>
                    <a:pt x="157740" y="126585"/>
                  </a:lnTo>
                  <a:lnTo>
                    <a:pt x="126798" y="157477"/>
                  </a:lnTo>
                  <a:lnTo>
                    <a:pt x="98737" y="191042"/>
                  </a:lnTo>
                  <a:lnTo>
                    <a:pt x="73758" y="227080"/>
                  </a:lnTo>
                  <a:lnTo>
                    <a:pt x="52066" y="265386"/>
                  </a:lnTo>
                  <a:lnTo>
                    <a:pt x="33863" y="305759"/>
                  </a:lnTo>
                  <a:lnTo>
                    <a:pt x="19352" y="347996"/>
                  </a:lnTo>
                  <a:lnTo>
                    <a:pt x="8736" y="391895"/>
                  </a:lnTo>
                  <a:lnTo>
                    <a:pt x="2217" y="437254"/>
                  </a:lnTo>
                  <a:lnTo>
                    <a:pt x="0" y="483870"/>
                  </a:lnTo>
                  <a:lnTo>
                    <a:pt x="2217" y="530463"/>
                  </a:lnTo>
                  <a:lnTo>
                    <a:pt x="8736" y="575805"/>
                  </a:lnTo>
                  <a:lnTo>
                    <a:pt x="19352" y="619693"/>
                  </a:lnTo>
                  <a:lnTo>
                    <a:pt x="33863" y="661923"/>
                  </a:lnTo>
                  <a:lnTo>
                    <a:pt x="52066" y="702292"/>
                  </a:lnTo>
                  <a:lnTo>
                    <a:pt x="73758" y="740598"/>
                  </a:lnTo>
                  <a:lnTo>
                    <a:pt x="98737" y="776637"/>
                  </a:lnTo>
                  <a:lnTo>
                    <a:pt x="126798" y="810207"/>
                  </a:lnTo>
                  <a:lnTo>
                    <a:pt x="157740" y="841105"/>
                  </a:lnTo>
                  <a:lnTo>
                    <a:pt x="191360" y="869128"/>
                  </a:lnTo>
                  <a:lnTo>
                    <a:pt x="227455" y="894073"/>
                  </a:lnTo>
                  <a:lnTo>
                    <a:pt x="265821" y="915736"/>
                  </a:lnTo>
                  <a:lnTo>
                    <a:pt x="306257" y="933916"/>
                  </a:lnTo>
                  <a:lnTo>
                    <a:pt x="348558" y="948410"/>
                  </a:lnTo>
                  <a:lnTo>
                    <a:pt x="392523" y="959013"/>
                  </a:lnTo>
                  <a:lnTo>
                    <a:pt x="437949" y="965524"/>
                  </a:lnTo>
                  <a:lnTo>
                    <a:pt x="484632" y="967740"/>
                  </a:lnTo>
                  <a:lnTo>
                    <a:pt x="531314" y="965525"/>
                  </a:lnTo>
                  <a:lnTo>
                    <a:pt x="576740" y="959017"/>
                  </a:lnTo>
                  <a:lnTo>
                    <a:pt x="620705" y="948417"/>
                  </a:lnTo>
                  <a:lnTo>
                    <a:pt x="663006" y="933929"/>
                  </a:lnTo>
                  <a:lnTo>
                    <a:pt x="703442" y="915755"/>
                  </a:lnTo>
                  <a:lnTo>
                    <a:pt x="741808" y="894097"/>
                  </a:lnTo>
                  <a:lnTo>
                    <a:pt x="777903" y="869158"/>
                  </a:lnTo>
                  <a:lnTo>
                    <a:pt x="811523" y="841141"/>
                  </a:lnTo>
                  <a:lnTo>
                    <a:pt x="842465" y="810247"/>
                  </a:lnTo>
                  <a:lnTo>
                    <a:pt x="870526" y="776680"/>
                  </a:lnTo>
                  <a:lnTo>
                    <a:pt x="895505" y="740643"/>
                  </a:lnTo>
                  <a:lnTo>
                    <a:pt x="917197" y="702336"/>
                  </a:lnTo>
                  <a:lnTo>
                    <a:pt x="935400" y="661964"/>
                  </a:lnTo>
                  <a:lnTo>
                    <a:pt x="949911" y="619729"/>
                  </a:lnTo>
                  <a:lnTo>
                    <a:pt x="960527" y="575833"/>
                  </a:lnTo>
                  <a:lnTo>
                    <a:pt x="967046" y="530479"/>
                  </a:lnTo>
                  <a:lnTo>
                    <a:pt x="969264" y="483870"/>
                  </a:lnTo>
                  <a:lnTo>
                    <a:pt x="967046" y="437254"/>
                  </a:lnTo>
                  <a:lnTo>
                    <a:pt x="960527" y="391895"/>
                  </a:lnTo>
                  <a:lnTo>
                    <a:pt x="949911" y="347996"/>
                  </a:lnTo>
                  <a:lnTo>
                    <a:pt x="935400" y="305759"/>
                  </a:lnTo>
                  <a:lnTo>
                    <a:pt x="917197" y="265386"/>
                  </a:lnTo>
                  <a:lnTo>
                    <a:pt x="895505" y="227080"/>
                  </a:lnTo>
                  <a:lnTo>
                    <a:pt x="870526" y="191042"/>
                  </a:lnTo>
                  <a:lnTo>
                    <a:pt x="842465" y="157477"/>
                  </a:lnTo>
                  <a:lnTo>
                    <a:pt x="811523" y="126585"/>
                  </a:lnTo>
                  <a:lnTo>
                    <a:pt x="777903" y="98569"/>
                  </a:lnTo>
                  <a:lnTo>
                    <a:pt x="741808" y="73633"/>
                  </a:lnTo>
                  <a:lnTo>
                    <a:pt x="703442" y="51977"/>
                  </a:lnTo>
                  <a:lnTo>
                    <a:pt x="663006" y="33805"/>
                  </a:lnTo>
                  <a:lnTo>
                    <a:pt x="620705" y="19319"/>
                  </a:lnTo>
                  <a:lnTo>
                    <a:pt x="576740" y="8721"/>
                  </a:lnTo>
                  <a:lnTo>
                    <a:pt x="531314" y="2214"/>
                  </a:lnTo>
                  <a:lnTo>
                    <a:pt x="484632" y="0"/>
                  </a:lnTo>
                  <a:close/>
                </a:path>
              </a:pathLst>
            </a:custGeom>
            <a:solidFill>
              <a:srgbClr val="E21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976871" y="8805799"/>
              <a:ext cx="468630" cy="111125"/>
            </a:xfrm>
            <a:custGeom>
              <a:avLst/>
              <a:gdLst/>
              <a:ahLst/>
              <a:cxnLst/>
              <a:rect l="l" t="t" r="r" b="b"/>
              <a:pathLst>
                <a:path w="468629" h="111125">
                  <a:moveTo>
                    <a:pt x="438476" y="55499"/>
                  </a:moveTo>
                  <a:lnTo>
                    <a:pt x="396239" y="92456"/>
                  </a:lnTo>
                  <a:lnTo>
                    <a:pt x="392175" y="96138"/>
                  </a:lnTo>
                  <a:lnTo>
                    <a:pt x="391668" y="102362"/>
                  </a:lnTo>
                  <a:lnTo>
                    <a:pt x="395350" y="106425"/>
                  </a:lnTo>
                  <a:lnTo>
                    <a:pt x="398906" y="110616"/>
                  </a:lnTo>
                  <a:lnTo>
                    <a:pt x="405129" y="110997"/>
                  </a:lnTo>
                  <a:lnTo>
                    <a:pt x="409321" y="107441"/>
                  </a:lnTo>
                  <a:lnTo>
                    <a:pt x="460074" y="62991"/>
                  </a:lnTo>
                  <a:lnTo>
                    <a:pt x="447039" y="62991"/>
                  </a:lnTo>
                  <a:lnTo>
                    <a:pt x="438476" y="55499"/>
                  </a:lnTo>
                  <a:close/>
                </a:path>
                <a:path w="468629" h="111125">
                  <a:moveTo>
                    <a:pt x="427155" y="45592"/>
                  </a:moveTo>
                  <a:lnTo>
                    <a:pt x="4445" y="45592"/>
                  </a:lnTo>
                  <a:lnTo>
                    <a:pt x="0" y="50037"/>
                  </a:lnTo>
                  <a:lnTo>
                    <a:pt x="0" y="60959"/>
                  </a:lnTo>
                  <a:lnTo>
                    <a:pt x="4445" y="65404"/>
                  </a:lnTo>
                  <a:lnTo>
                    <a:pt x="427155" y="65404"/>
                  </a:lnTo>
                  <a:lnTo>
                    <a:pt x="438476" y="55499"/>
                  </a:lnTo>
                  <a:lnTo>
                    <a:pt x="427155" y="45592"/>
                  </a:lnTo>
                  <a:close/>
                </a:path>
                <a:path w="468629" h="111125">
                  <a:moveTo>
                    <a:pt x="463423" y="60059"/>
                  </a:moveTo>
                  <a:lnTo>
                    <a:pt x="457319" y="65404"/>
                  </a:lnTo>
                  <a:lnTo>
                    <a:pt x="459104" y="65404"/>
                  </a:lnTo>
                  <a:lnTo>
                    <a:pt x="463423" y="60959"/>
                  </a:lnTo>
                  <a:lnTo>
                    <a:pt x="463423" y="60059"/>
                  </a:lnTo>
                  <a:close/>
                </a:path>
                <a:path w="468629" h="111125">
                  <a:moveTo>
                    <a:pt x="447039" y="48006"/>
                  </a:moveTo>
                  <a:lnTo>
                    <a:pt x="438476" y="55499"/>
                  </a:lnTo>
                  <a:lnTo>
                    <a:pt x="447039" y="62991"/>
                  </a:lnTo>
                  <a:lnTo>
                    <a:pt x="447039" y="48006"/>
                  </a:lnTo>
                  <a:close/>
                </a:path>
                <a:path w="468629" h="111125">
                  <a:moveTo>
                    <a:pt x="460074" y="48006"/>
                  </a:moveTo>
                  <a:lnTo>
                    <a:pt x="447039" y="48006"/>
                  </a:lnTo>
                  <a:lnTo>
                    <a:pt x="447039" y="62991"/>
                  </a:lnTo>
                  <a:lnTo>
                    <a:pt x="460074" y="62991"/>
                  </a:lnTo>
                  <a:lnTo>
                    <a:pt x="463423" y="60059"/>
                  </a:lnTo>
                  <a:lnTo>
                    <a:pt x="463423" y="50938"/>
                  </a:lnTo>
                  <a:lnTo>
                    <a:pt x="460074" y="48006"/>
                  </a:lnTo>
                  <a:close/>
                </a:path>
                <a:path w="468629" h="111125">
                  <a:moveTo>
                    <a:pt x="463423" y="50938"/>
                  </a:moveTo>
                  <a:lnTo>
                    <a:pt x="463423" y="60059"/>
                  </a:lnTo>
                  <a:lnTo>
                    <a:pt x="468629" y="55499"/>
                  </a:lnTo>
                  <a:lnTo>
                    <a:pt x="463423" y="50938"/>
                  </a:lnTo>
                  <a:close/>
                </a:path>
                <a:path w="468629" h="111125">
                  <a:moveTo>
                    <a:pt x="405129" y="0"/>
                  </a:moveTo>
                  <a:lnTo>
                    <a:pt x="398906" y="381"/>
                  </a:lnTo>
                  <a:lnTo>
                    <a:pt x="395350" y="4571"/>
                  </a:lnTo>
                  <a:lnTo>
                    <a:pt x="391668" y="8635"/>
                  </a:lnTo>
                  <a:lnTo>
                    <a:pt x="392175" y="14859"/>
                  </a:lnTo>
                  <a:lnTo>
                    <a:pt x="396239" y="18541"/>
                  </a:lnTo>
                  <a:lnTo>
                    <a:pt x="438476" y="55499"/>
                  </a:lnTo>
                  <a:lnTo>
                    <a:pt x="447039" y="48006"/>
                  </a:lnTo>
                  <a:lnTo>
                    <a:pt x="460074" y="48006"/>
                  </a:lnTo>
                  <a:lnTo>
                    <a:pt x="409321" y="3556"/>
                  </a:lnTo>
                  <a:lnTo>
                    <a:pt x="405129" y="0"/>
                  </a:lnTo>
                  <a:close/>
                </a:path>
                <a:path w="468629" h="111125">
                  <a:moveTo>
                    <a:pt x="459104" y="45592"/>
                  </a:moveTo>
                  <a:lnTo>
                    <a:pt x="457319" y="45592"/>
                  </a:lnTo>
                  <a:lnTo>
                    <a:pt x="463423" y="50938"/>
                  </a:lnTo>
                  <a:lnTo>
                    <a:pt x="463423" y="50037"/>
                  </a:lnTo>
                  <a:lnTo>
                    <a:pt x="459104" y="455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0875644" y="5111902"/>
            <a:ext cx="5455920" cy="1884811"/>
          </a:xfrm>
          <a:prstGeom prst="rect">
            <a:avLst/>
          </a:prstGeom>
        </p:spPr>
        <p:txBody>
          <a:bodyPr vert="horz" wrap="square" lIns="0" tIns="14160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115"/>
              </a:spcBef>
              <a:buChar char="•"/>
              <a:tabLst>
                <a:tab pos="299085" algn="l"/>
              </a:tabLst>
            </a:pPr>
            <a:r>
              <a:rPr sz="1650" dirty="0">
                <a:latin typeface="Arial MT"/>
                <a:cs typeface="Arial MT"/>
              </a:rPr>
              <a:t>Akademi</a:t>
            </a:r>
            <a:r>
              <a:rPr sz="1650" spc="-35" dirty="0">
                <a:latin typeface="Arial MT"/>
                <a:cs typeface="Arial MT"/>
              </a:rPr>
              <a:t> </a:t>
            </a:r>
            <a:r>
              <a:rPr sz="1650" dirty="0">
                <a:latin typeface="Arial MT"/>
                <a:cs typeface="Arial MT"/>
              </a:rPr>
              <a:t>ve</a:t>
            </a:r>
            <a:r>
              <a:rPr sz="1650" spc="-60" dirty="0">
                <a:latin typeface="Arial MT"/>
                <a:cs typeface="Arial MT"/>
              </a:rPr>
              <a:t> </a:t>
            </a:r>
            <a:r>
              <a:rPr sz="1650" dirty="0">
                <a:latin typeface="Arial MT"/>
                <a:cs typeface="Arial MT"/>
              </a:rPr>
              <a:t>endüstride</a:t>
            </a:r>
            <a:r>
              <a:rPr sz="1650" spc="-65" dirty="0">
                <a:latin typeface="Arial MT"/>
                <a:cs typeface="Arial MT"/>
              </a:rPr>
              <a:t> </a:t>
            </a:r>
            <a:r>
              <a:rPr sz="1650" dirty="0">
                <a:latin typeface="Arial MT"/>
                <a:cs typeface="Arial MT"/>
              </a:rPr>
              <a:t>ortak</a:t>
            </a:r>
            <a:r>
              <a:rPr sz="1650" spc="-40" dirty="0">
                <a:latin typeface="Arial MT"/>
                <a:cs typeface="Arial MT"/>
              </a:rPr>
              <a:t> </a:t>
            </a:r>
            <a:r>
              <a:rPr sz="1650" dirty="0">
                <a:latin typeface="Arial MT"/>
                <a:cs typeface="Arial MT"/>
              </a:rPr>
              <a:t>doktora</a:t>
            </a:r>
            <a:r>
              <a:rPr sz="1650" spc="-30" dirty="0">
                <a:latin typeface="Arial MT"/>
                <a:cs typeface="Arial MT"/>
              </a:rPr>
              <a:t> </a:t>
            </a:r>
            <a:r>
              <a:rPr sz="1650" spc="-10" dirty="0">
                <a:latin typeface="Arial MT"/>
                <a:cs typeface="Arial MT"/>
              </a:rPr>
              <a:t>eğitimi.</a:t>
            </a:r>
            <a:endParaRPr sz="1650" dirty="0">
              <a:latin typeface="Arial MT"/>
              <a:cs typeface="Arial MT"/>
            </a:endParaRPr>
          </a:p>
          <a:p>
            <a:pPr marL="299085" indent="-286385">
              <a:lnSpc>
                <a:spcPct val="100000"/>
              </a:lnSpc>
              <a:spcBef>
                <a:spcPts val="1019"/>
              </a:spcBef>
              <a:buChar char="•"/>
              <a:tabLst>
                <a:tab pos="299085" algn="l"/>
              </a:tabLst>
            </a:pPr>
            <a:r>
              <a:rPr sz="1650" spc="-85" dirty="0">
                <a:latin typeface="Arial MT"/>
                <a:cs typeface="Arial MT"/>
              </a:rPr>
              <a:t>Öğrencinin</a:t>
            </a:r>
            <a:r>
              <a:rPr sz="1650" spc="-15" dirty="0">
                <a:latin typeface="Arial MT"/>
                <a:cs typeface="Arial MT"/>
              </a:rPr>
              <a:t> </a:t>
            </a:r>
            <a:r>
              <a:rPr sz="1650" dirty="0">
                <a:latin typeface="Arial MT"/>
                <a:cs typeface="Arial MT"/>
              </a:rPr>
              <a:t>en</a:t>
            </a:r>
            <a:r>
              <a:rPr sz="1650" spc="-15" dirty="0">
                <a:latin typeface="Arial MT"/>
                <a:cs typeface="Arial MT"/>
              </a:rPr>
              <a:t> </a:t>
            </a:r>
            <a:r>
              <a:rPr sz="1650" dirty="0">
                <a:latin typeface="Arial MT"/>
                <a:cs typeface="Arial MT"/>
              </a:rPr>
              <a:t>az</a:t>
            </a:r>
            <a:r>
              <a:rPr sz="1650" spc="-20" dirty="0">
                <a:latin typeface="Arial MT"/>
                <a:cs typeface="Arial MT"/>
              </a:rPr>
              <a:t> </a:t>
            </a:r>
            <a:r>
              <a:rPr sz="1650" dirty="0">
                <a:latin typeface="Arial MT"/>
                <a:cs typeface="Arial MT"/>
              </a:rPr>
              <a:t>%</a:t>
            </a:r>
            <a:r>
              <a:rPr sz="1650" spc="-35" dirty="0">
                <a:latin typeface="Arial MT"/>
                <a:cs typeface="Arial MT"/>
              </a:rPr>
              <a:t> </a:t>
            </a:r>
            <a:r>
              <a:rPr sz="1650" dirty="0">
                <a:latin typeface="Arial MT"/>
                <a:cs typeface="Arial MT"/>
              </a:rPr>
              <a:t>50</a:t>
            </a:r>
            <a:r>
              <a:rPr sz="1650" spc="-15" dirty="0">
                <a:latin typeface="Arial MT"/>
                <a:cs typeface="Arial MT"/>
              </a:rPr>
              <a:t> </a:t>
            </a:r>
            <a:r>
              <a:rPr sz="1650" dirty="0">
                <a:latin typeface="Arial MT"/>
                <a:cs typeface="Arial MT"/>
              </a:rPr>
              <a:t>süresi</a:t>
            </a:r>
            <a:r>
              <a:rPr sz="1650" spc="-35" dirty="0">
                <a:latin typeface="Arial MT"/>
                <a:cs typeface="Arial MT"/>
              </a:rPr>
              <a:t> </a:t>
            </a:r>
            <a:r>
              <a:rPr sz="1650" dirty="0">
                <a:latin typeface="Arial MT"/>
                <a:cs typeface="Arial MT"/>
              </a:rPr>
              <a:t>endüstride</a:t>
            </a:r>
            <a:r>
              <a:rPr sz="1650" spc="-50" dirty="0">
                <a:latin typeface="Arial MT"/>
                <a:cs typeface="Arial MT"/>
              </a:rPr>
              <a:t> </a:t>
            </a:r>
            <a:r>
              <a:rPr sz="1650" spc="-10" dirty="0">
                <a:latin typeface="Arial MT"/>
                <a:cs typeface="Arial MT"/>
              </a:rPr>
              <a:t>geçmeli</a:t>
            </a:r>
            <a:endParaRPr sz="1650" dirty="0">
              <a:latin typeface="Arial MT"/>
              <a:cs typeface="Arial MT"/>
            </a:endParaRPr>
          </a:p>
          <a:p>
            <a:pPr marL="299085" indent="-286385">
              <a:lnSpc>
                <a:spcPct val="100000"/>
              </a:lnSpc>
              <a:spcBef>
                <a:spcPts val="1019"/>
              </a:spcBef>
              <a:buChar char="•"/>
              <a:tabLst>
                <a:tab pos="299085" algn="l"/>
              </a:tabLst>
            </a:pPr>
            <a:r>
              <a:rPr sz="1650" dirty="0">
                <a:latin typeface="Arial MT"/>
                <a:cs typeface="Arial MT"/>
              </a:rPr>
              <a:t>Ortak</a:t>
            </a:r>
            <a:r>
              <a:rPr sz="1650" spc="-10" dirty="0">
                <a:latin typeface="Arial MT"/>
                <a:cs typeface="Arial MT"/>
              </a:rPr>
              <a:t> süpervizyon.</a:t>
            </a:r>
            <a:endParaRPr sz="1650" dirty="0">
              <a:latin typeface="Arial MT"/>
              <a:cs typeface="Arial MT"/>
            </a:endParaRPr>
          </a:p>
          <a:p>
            <a:pPr marL="299085" marR="5080" indent="-287020">
              <a:lnSpc>
                <a:spcPct val="151500"/>
              </a:lnSpc>
              <a:spcBef>
                <a:spcPts val="5"/>
              </a:spcBef>
              <a:buChar char="•"/>
              <a:tabLst>
                <a:tab pos="299085" algn="l"/>
              </a:tabLst>
            </a:pPr>
            <a:r>
              <a:rPr sz="1650" dirty="0">
                <a:latin typeface="Arial MT"/>
                <a:cs typeface="Arial MT"/>
              </a:rPr>
              <a:t>M</a:t>
            </a:r>
            <a:r>
              <a:rPr lang="tr-TR" sz="1650" dirty="0">
                <a:latin typeface="Arial MT"/>
                <a:cs typeface="Arial MT"/>
              </a:rPr>
              <a:t>in.</a:t>
            </a:r>
            <a:r>
              <a:rPr sz="1650" dirty="0">
                <a:latin typeface="Arial MT"/>
                <a:cs typeface="Arial MT"/>
              </a:rPr>
              <a:t>3</a:t>
            </a:r>
            <a:r>
              <a:rPr lang="tr-TR" sz="1650" dirty="0">
                <a:latin typeface="Arial MT"/>
                <a:cs typeface="Arial MT"/>
              </a:rPr>
              <a:t> ay</a:t>
            </a:r>
            <a:r>
              <a:rPr sz="1650" dirty="0">
                <a:latin typeface="Arial MT"/>
                <a:cs typeface="Arial MT"/>
              </a:rPr>
              <a:t>-</a:t>
            </a:r>
            <a:r>
              <a:rPr lang="tr-TR" sz="1650" dirty="0">
                <a:latin typeface="Arial MT"/>
                <a:cs typeface="Arial MT"/>
              </a:rPr>
              <a:t> </a:t>
            </a:r>
            <a:r>
              <a:rPr lang="tr-TR" sz="1650" dirty="0" err="1">
                <a:latin typeface="Arial MT"/>
                <a:cs typeface="Arial MT"/>
              </a:rPr>
              <a:t>maks</a:t>
            </a:r>
            <a:r>
              <a:rPr lang="tr-TR" sz="1650" dirty="0">
                <a:latin typeface="Arial MT"/>
                <a:cs typeface="Arial MT"/>
              </a:rPr>
              <a:t>. 36</a:t>
            </a:r>
            <a:r>
              <a:rPr sz="1650" spc="-40" dirty="0">
                <a:latin typeface="Arial MT"/>
                <a:cs typeface="Arial MT"/>
              </a:rPr>
              <a:t> </a:t>
            </a:r>
            <a:r>
              <a:rPr sz="1650" dirty="0">
                <a:latin typeface="Arial MT"/>
                <a:cs typeface="Arial MT"/>
              </a:rPr>
              <a:t>ay</a:t>
            </a:r>
            <a:r>
              <a:rPr sz="1650" spc="-20" dirty="0">
                <a:latin typeface="Arial MT"/>
                <a:cs typeface="Arial MT"/>
              </a:rPr>
              <a:t> </a:t>
            </a:r>
            <a:r>
              <a:rPr sz="1650" dirty="0">
                <a:latin typeface="Arial MT"/>
                <a:cs typeface="Arial MT"/>
              </a:rPr>
              <a:t>burs</a:t>
            </a:r>
            <a:r>
              <a:rPr sz="1650" spc="-15" dirty="0">
                <a:latin typeface="Arial MT"/>
                <a:cs typeface="Arial MT"/>
              </a:rPr>
              <a:t> </a:t>
            </a:r>
            <a:r>
              <a:rPr sz="1650" dirty="0">
                <a:latin typeface="Arial MT"/>
                <a:cs typeface="Arial MT"/>
              </a:rPr>
              <a:t>s</a:t>
            </a:r>
            <a:r>
              <a:rPr lang="tr-TR" sz="1650" dirty="0">
                <a:latin typeface="Arial MT"/>
                <a:cs typeface="Arial MT"/>
              </a:rPr>
              <a:t>ü</a:t>
            </a:r>
            <a:r>
              <a:rPr sz="1650" dirty="0" err="1">
                <a:latin typeface="Arial MT"/>
                <a:cs typeface="Arial MT"/>
              </a:rPr>
              <a:t>resi</a:t>
            </a:r>
            <a:r>
              <a:rPr sz="1650" spc="-15" dirty="0">
                <a:latin typeface="Arial MT"/>
                <a:cs typeface="Arial MT"/>
              </a:rPr>
              <a:t> </a:t>
            </a:r>
            <a:endParaRPr lang="tr-TR" sz="1650" spc="-15" dirty="0">
              <a:latin typeface="Arial MT"/>
              <a:cs typeface="Arial MT"/>
            </a:endParaRPr>
          </a:p>
          <a:p>
            <a:pPr marL="299085" marR="5080" indent="-287020">
              <a:lnSpc>
                <a:spcPct val="151500"/>
              </a:lnSpc>
              <a:spcBef>
                <a:spcPts val="5"/>
              </a:spcBef>
              <a:buChar char="•"/>
              <a:tabLst>
                <a:tab pos="299085" algn="l"/>
              </a:tabLst>
            </a:pPr>
            <a:r>
              <a:rPr lang="tr-TR" sz="1650" spc="-15" dirty="0" err="1">
                <a:latin typeface="Arial MT"/>
                <a:cs typeface="Arial MT"/>
              </a:rPr>
              <a:t>Maks</a:t>
            </a:r>
            <a:r>
              <a:rPr lang="tr-TR" sz="1650" spc="-15" dirty="0">
                <a:latin typeface="Arial MT"/>
                <a:cs typeface="Arial MT"/>
              </a:rPr>
              <a:t>. </a:t>
            </a:r>
            <a:r>
              <a:rPr sz="1650" dirty="0">
                <a:latin typeface="Arial MT"/>
                <a:cs typeface="Arial MT"/>
              </a:rPr>
              <a:t>48</a:t>
            </a:r>
            <a:r>
              <a:rPr sz="1650" spc="-15" dirty="0">
                <a:latin typeface="Arial MT"/>
                <a:cs typeface="Arial MT"/>
              </a:rPr>
              <a:t> </a:t>
            </a:r>
            <a:r>
              <a:rPr sz="1650" spc="-25" dirty="0">
                <a:latin typeface="Arial MT"/>
                <a:cs typeface="Arial MT"/>
              </a:rPr>
              <a:t>ay </a:t>
            </a:r>
            <a:r>
              <a:rPr sz="1650" dirty="0">
                <a:latin typeface="Arial MT"/>
                <a:cs typeface="Arial MT"/>
              </a:rPr>
              <a:t>proje</a:t>
            </a:r>
            <a:r>
              <a:rPr sz="1650" spc="-45" dirty="0">
                <a:latin typeface="Arial MT"/>
                <a:cs typeface="Arial MT"/>
              </a:rPr>
              <a:t> </a:t>
            </a:r>
            <a:r>
              <a:rPr sz="1650" spc="-10" dirty="0">
                <a:latin typeface="Arial MT"/>
                <a:cs typeface="Arial MT"/>
              </a:rPr>
              <a:t>süresi</a:t>
            </a:r>
            <a:endParaRPr sz="1650" dirty="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73183" y="5638800"/>
            <a:ext cx="1088390" cy="998219"/>
          </a:xfrm>
          <a:prstGeom prst="rect">
            <a:avLst/>
          </a:prstGeom>
          <a:solidFill>
            <a:srgbClr val="0046B9"/>
          </a:solidFill>
        </p:spPr>
        <p:txBody>
          <a:bodyPr vert="horz" wrap="square" lIns="0" tIns="184785" rIns="0" bIns="0" rtlCol="0">
            <a:spAutoFit/>
          </a:bodyPr>
          <a:lstStyle/>
          <a:p>
            <a:pPr marL="289560">
              <a:lnSpc>
                <a:spcPct val="100000"/>
              </a:lnSpc>
              <a:spcBef>
                <a:spcPts val="1455"/>
              </a:spcBef>
            </a:pPr>
            <a:r>
              <a:rPr sz="3600" spc="-25" dirty="0">
                <a:solidFill>
                  <a:srgbClr val="FFFFFF"/>
                </a:solidFill>
                <a:latin typeface="Arial MT"/>
                <a:cs typeface="Arial MT"/>
              </a:rPr>
              <a:t>02</a:t>
            </a:r>
            <a:endParaRPr sz="36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814431" y="7947431"/>
            <a:ext cx="5457190" cy="1550035"/>
          </a:xfrm>
          <a:prstGeom prst="rect">
            <a:avLst/>
          </a:prstGeom>
        </p:spPr>
        <p:txBody>
          <a:bodyPr vert="horz" wrap="square" lIns="0" tIns="14160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115"/>
              </a:spcBef>
              <a:buChar char="•"/>
              <a:tabLst>
                <a:tab pos="299085" algn="l"/>
              </a:tabLst>
            </a:pPr>
            <a:r>
              <a:rPr sz="1650" dirty="0">
                <a:latin typeface="Arial MT"/>
                <a:cs typeface="Arial MT"/>
              </a:rPr>
              <a:t>Ortak</a:t>
            </a:r>
            <a:r>
              <a:rPr sz="1650" spc="-30" dirty="0">
                <a:latin typeface="Arial MT"/>
                <a:cs typeface="Arial MT"/>
              </a:rPr>
              <a:t> </a:t>
            </a:r>
            <a:r>
              <a:rPr sz="1650" dirty="0">
                <a:latin typeface="Arial MT"/>
                <a:cs typeface="Arial MT"/>
              </a:rPr>
              <a:t>doktora</a:t>
            </a:r>
            <a:r>
              <a:rPr sz="1650" spc="-35" dirty="0">
                <a:latin typeface="Arial MT"/>
                <a:cs typeface="Arial MT"/>
              </a:rPr>
              <a:t> </a:t>
            </a:r>
            <a:r>
              <a:rPr sz="1650" dirty="0">
                <a:latin typeface="Arial MT"/>
                <a:cs typeface="Arial MT"/>
              </a:rPr>
              <a:t>derecesi</a:t>
            </a:r>
            <a:r>
              <a:rPr sz="1650" spc="-65" dirty="0">
                <a:latin typeface="Arial MT"/>
                <a:cs typeface="Arial MT"/>
              </a:rPr>
              <a:t> </a:t>
            </a:r>
            <a:r>
              <a:rPr sz="1650" dirty="0">
                <a:latin typeface="Arial MT"/>
                <a:cs typeface="Arial MT"/>
              </a:rPr>
              <a:t>verecek</a:t>
            </a:r>
            <a:r>
              <a:rPr sz="1650" spc="-40" dirty="0">
                <a:latin typeface="Arial MT"/>
                <a:cs typeface="Arial MT"/>
              </a:rPr>
              <a:t> </a:t>
            </a:r>
            <a:r>
              <a:rPr sz="1650" dirty="0">
                <a:latin typeface="Arial MT"/>
                <a:cs typeface="Arial MT"/>
              </a:rPr>
              <a:t>ortak</a:t>
            </a:r>
            <a:r>
              <a:rPr sz="1650" spc="-50" dirty="0">
                <a:latin typeface="Arial MT"/>
                <a:cs typeface="Arial MT"/>
              </a:rPr>
              <a:t> </a:t>
            </a:r>
            <a:r>
              <a:rPr sz="1650" dirty="0">
                <a:latin typeface="Arial MT"/>
                <a:cs typeface="Arial MT"/>
              </a:rPr>
              <a:t>doktora</a:t>
            </a:r>
            <a:r>
              <a:rPr sz="1650" spc="-75" dirty="0">
                <a:latin typeface="Arial MT"/>
                <a:cs typeface="Arial MT"/>
              </a:rPr>
              <a:t> </a:t>
            </a:r>
            <a:r>
              <a:rPr sz="1650" spc="-10" dirty="0">
                <a:latin typeface="Arial MT"/>
                <a:cs typeface="Arial MT"/>
              </a:rPr>
              <a:t>programı.</a:t>
            </a:r>
            <a:endParaRPr sz="1650" dirty="0">
              <a:latin typeface="Arial MT"/>
              <a:cs typeface="Arial MT"/>
            </a:endParaRPr>
          </a:p>
          <a:p>
            <a:pPr marL="299085" indent="-286385">
              <a:lnSpc>
                <a:spcPct val="100000"/>
              </a:lnSpc>
              <a:spcBef>
                <a:spcPts val="1019"/>
              </a:spcBef>
              <a:buChar char="•"/>
              <a:tabLst>
                <a:tab pos="299085" algn="l"/>
              </a:tabLst>
            </a:pPr>
            <a:r>
              <a:rPr sz="1650" dirty="0" err="1">
                <a:latin typeface="Arial MT"/>
                <a:cs typeface="Arial MT"/>
              </a:rPr>
              <a:t>Ortak</a:t>
            </a:r>
            <a:r>
              <a:rPr sz="1650" spc="-10" dirty="0">
                <a:latin typeface="Arial MT"/>
                <a:cs typeface="Arial MT"/>
              </a:rPr>
              <a:t> </a:t>
            </a:r>
            <a:r>
              <a:rPr sz="1650" dirty="0" err="1">
                <a:latin typeface="Arial MT"/>
                <a:cs typeface="Arial MT"/>
              </a:rPr>
              <a:t>seçim</a:t>
            </a:r>
            <a:r>
              <a:rPr lang="tr-TR" sz="1650" dirty="0">
                <a:latin typeface="Arial MT"/>
                <a:cs typeface="Arial MT"/>
              </a:rPr>
              <a:t>, kabul, denetim</a:t>
            </a:r>
            <a:r>
              <a:rPr sz="1650" spc="-25" dirty="0">
                <a:latin typeface="Arial MT"/>
                <a:cs typeface="Arial MT"/>
              </a:rPr>
              <a:t> </a:t>
            </a:r>
            <a:r>
              <a:rPr sz="1650" dirty="0">
                <a:latin typeface="Arial MT"/>
                <a:cs typeface="Arial MT"/>
              </a:rPr>
              <a:t>ve</a:t>
            </a:r>
            <a:r>
              <a:rPr sz="1650" spc="-20" dirty="0">
                <a:latin typeface="Arial MT"/>
                <a:cs typeface="Arial MT"/>
              </a:rPr>
              <a:t> </a:t>
            </a:r>
            <a:r>
              <a:rPr sz="1650" spc="-10" dirty="0">
                <a:latin typeface="Arial MT"/>
                <a:cs typeface="Arial MT"/>
              </a:rPr>
              <a:t>süpervizyon.</a:t>
            </a:r>
            <a:endParaRPr sz="1650" dirty="0">
              <a:latin typeface="Arial MT"/>
              <a:cs typeface="Arial MT"/>
            </a:endParaRPr>
          </a:p>
          <a:p>
            <a:pPr marL="299085" marR="5080" indent="-287020">
              <a:lnSpc>
                <a:spcPct val="151500"/>
              </a:lnSpc>
              <a:spcBef>
                <a:spcPts val="5"/>
              </a:spcBef>
              <a:buChar char="•"/>
              <a:tabLst>
                <a:tab pos="299085" algn="l"/>
              </a:tabLst>
            </a:pPr>
            <a:r>
              <a:rPr lang="tr-TR" sz="1650" dirty="0">
                <a:latin typeface="Arial MT"/>
                <a:cs typeface="Arial MT"/>
              </a:rPr>
              <a:t>Min.3 ay- </a:t>
            </a:r>
            <a:r>
              <a:rPr lang="tr-TR" sz="1650" dirty="0" err="1">
                <a:latin typeface="Arial MT"/>
                <a:cs typeface="Arial MT"/>
              </a:rPr>
              <a:t>maks</a:t>
            </a:r>
            <a:r>
              <a:rPr lang="tr-TR" sz="1650" dirty="0">
                <a:latin typeface="Arial MT"/>
                <a:cs typeface="Arial MT"/>
              </a:rPr>
              <a:t>. 48</a:t>
            </a:r>
            <a:r>
              <a:rPr lang="tr-TR" sz="1650" spc="-40" dirty="0">
                <a:latin typeface="Arial MT"/>
                <a:cs typeface="Arial MT"/>
              </a:rPr>
              <a:t> </a:t>
            </a:r>
            <a:r>
              <a:rPr lang="tr-TR" sz="1650" dirty="0">
                <a:latin typeface="Arial MT"/>
                <a:cs typeface="Arial MT"/>
              </a:rPr>
              <a:t>ay</a:t>
            </a:r>
            <a:r>
              <a:rPr lang="tr-TR" sz="1650" spc="-20" dirty="0">
                <a:latin typeface="Arial MT"/>
                <a:cs typeface="Arial MT"/>
              </a:rPr>
              <a:t> </a:t>
            </a:r>
            <a:r>
              <a:rPr lang="tr-TR" sz="1650" dirty="0">
                <a:latin typeface="Arial MT"/>
                <a:cs typeface="Arial MT"/>
              </a:rPr>
              <a:t>burs</a:t>
            </a:r>
            <a:r>
              <a:rPr lang="tr-TR" sz="1650" spc="-15" dirty="0">
                <a:latin typeface="Arial MT"/>
                <a:cs typeface="Arial MT"/>
              </a:rPr>
              <a:t> </a:t>
            </a:r>
            <a:r>
              <a:rPr lang="tr-TR" sz="1650" dirty="0">
                <a:latin typeface="Arial MT"/>
                <a:cs typeface="Arial MT"/>
              </a:rPr>
              <a:t>süresi</a:t>
            </a:r>
            <a:r>
              <a:rPr lang="tr-TR" sz="1650" spc="-15" dirty="0">
                <a:latin typeface="Arial MT"/>
                <a:cs typeface="Arial MT"/>
              </a:rPr>
              <a:t> </a:t>
            </a:r>
          </a:p>
          <a:p>
            <a:pPr marL="299085" marR="5715" indent="-287020">
              <a:lnSpc>
                <a:spcPct val="151500"/>
              </a:lnSpc>
              <a:spcBef>
                <a:spcPts val="5"/>
              </a:spcBef>
              <a:buChar char="•"/>
              <a:tabLst>
                <a:tab pos="299085" algn="l"/>
              </a:tabLst>
            </a:pPr>
            <a:r>
              <a:rPr lang="tr-TR" sz="1650" spc="-40" dirty="0" err="1">
                <a:latin typeface="Arial MT"/>
                <a:cs typeface="Arial MT"/>
              </a:rPr>
              <a:t>Maks</a:t>
            </a:r>
            <a:r>
              <a:rPr lang="tr-TR" sz="1650" spc="-40" dirty="0">
                <a:latin typeface="Arial MT"/>
                <a:cs typeface="Arial MT"/>
              </a:rPr>
              <a:t>.</a:t>
            </a:r>
            <a:r>
              <a:rPr sz="1650" spc="-40" dirty="0">
                <a:latin typeface="Arial MT"/>
                <a:cs typeface="Arial MT"/>
              </a:rPr>
              <a:t> </a:t>
            </a:r>
            <a:r>
              <a:rPr sz="1650" dirty="0">
                <a:latin typeface="Arial MT"/>
                <a:cs typeface="Arial MT"/>
              </a:rPr>
              <a:t>60</a:t>
            </a:r>
            <a:r>
              <a:rPr sz="1650" spc="-15" dirty="0">
                <a:latin typeface="Arial MT"/>
                <a:cs typeface="Arial MT"/>
              </a:rPr>
              <a:t> </a:t>
            </a:r>
            <a:r>
              <a:rPr sz="1650" spc="-25" dirty="0">
                <a:latin typeface="Arial MT"/>
                <a:cs typeface="Arial MT"/>
              </a:rPr>
              <a:t>ay </a:t>
            </a:r>
            <a:r>
              <a:rPr sz="1650" dirty="0">
                <a:latin typeface="Arial MT"/>
                <a:cs typeface="Arial MT"/>
              </a:rPr>
              <a:t>proje</a:t>
            </a:r>
            <a:r>
              <a:rPr sz="1650" spc="-45" dirty="0">
                <a:latin typeface="Arial MT"/>
                <a:cs typeface="Arial MT"/>
              </a:rPr>
              <a:t> </a:t>
            </a:r>
            <a:r>
              <a:rPr sz="1650" spc="-10" dirty="0">
                <a:latin typeface="Arial MT"/>
                <a:cs typeface="Arial MT"/>
              </a:rPr>
              <a:t>süresi</a:t>
            </a:r>
            <a:endParaRPr sz="1650" dirty="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473183" y="8345423"/>
            <a:ext cx="1088390" cy="1000125"/>
          </a:xfrm>
          <a:prstGeom prst="rect">
            <a:avLst/>
          </a:prstGeom>
          <a:solidFill>
            <a:srgbClr val="0046B9"/>
          </a:solidFill>
        </p:spPr>
        <p:txBody>
          <a:bodyPr vert="horz" wrap="square" lIns="0" tIns="186690" rIns="0" bIns="0" rtlCol="0">
            <a:spAutoFit/>
          </a:bodyPr>
          <a:lstStyle/>
          <a:p>
            <a:pPr marL="289560">
              <a:lnSpc>
                <a:spcPct val="100000"/>
              </a:lnSpc>
              <a:spcBef>
                <a:spcPts val="1470"/>
              </a:spcBef>
            </a:pPr>
            <a:r>
              <a:rPr sz="3600" spc="-25" dirty="0">
                <a:solidFill>
                  <a:srgbClr val="FFFFFF"/>
                </a:solidFill>
                <a:latin typeface="Arial MT"/>
                <a:cs typeface="Arial MT"/>
              </a:rPr>
              <a:t>03</a:t>
            </a:r>
            <a:endParaRPr sz="3600"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875644" y="2879496"/>
            <a:ext cx="5455920" cy="1143968"/>
          </a:xfrm>
          <a:prstGeom prst="rect">
            <a:avLst/>
          </a:prstGeom>
        </p:spPr>
        <p:txBody>
          <a:bodyPr vert="horz" wrap="square" lIns="0" tIns="14160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115"/>
              </a:spcBef>
              <a:buChar char="•"/>
              <a:tabLst>
                <a:tab pos="299085" algn="l"/>
              </a:tabLst>
            </a:pPr>
            <a:r>
              <a:rPr sz="1650" dirty="0">
                <a:latin typeface="Arial MT"/>
                <a:cs typeface="Arial MT"/>
              </a:rPr>
              <a:t>Akademi</a:t>
            </a:r>
            <a:r>
              <a:rPr sz="1650" spc="-40" dirty="0">
                <a:latin typeface="Arial MT"/>
                <a:cs typeface="Arial MT"/>
              </a:rPr>
              <a:t> </a:t>
            </a:r>
            <a:r>
              <a:rPr sz="1650" dirty="0">
                <a:latin typeface="Arial MT"/>
                <a:cs typeface="Arial MT"/>
              </a:rPr>
              <a:t>ve</a:t>
            </a:r>
            <a:r>
              <a:rPr sz="1650" spc="-60" dirty="0">
                <a:latin typeface="Arial MT"/>
                <a:cs typeface="Arial MT"/>
              </a:rPr>
              <a:t> </a:t>
            </a:r>
            <a:r>
              <a:rPr sz="1650" dirty="0">
                <a:latin typeface="Arial MT"/>
                <a:cs typeface="Arial MT"/>
              </a:rPr>
              <a:t>/</a:t>
            </a:r>
            <a:r>
              <a:rPr sz="1650" spc="-25" dirty="0">
                <a:latin typeface="Arial MT"/>
                <a:cs typeface="Arial MT"/>
              </a:rPr>
              <a:t> </a:t>
            </a:r>
            <a:r>
              <a:rPr sz="1650" dirty="0">
                <a:latin typeface="Arial MT"/>
                <a:cs typeface="Arial MT"/>
              </a:rPr>
              <a:t>veya</a:t>
            </a:r>
            <a:r>
              <a:rPr sz="1650" spc="-25" dirty="0">
                <a:latin typeface="Arial MT"/>
                <a:cs typeface="Arial MT"/>
              </a:rPr>
              <a:t> </a:t>
            </a:r>
            <a:r>
              <a:rPr sz="1650" dirty="0">
                <a:latin typeface="Arial MT"/>
                <a:cs typeface="Arial MT"/>
              </a:rPr>
              <a:t>endüstride</a:t>
            </a:r>
            <a:r>
              <a:rPr sz="1650" spc="-35" dirty="0">
                <a:latin typeface="Arial MT"/>
                <a:cs typeface="Arial MT"/>
              </a:rPr>
              <a:t> </a:t>
            </a:r>
            <a:r>
              <a:rPr sz="1650" dirty="0">
                <a:latin typeface="Arial MT"/>
                <a:cs typeface="Arial MT"/>
              </a:rPr>
              <a:t>doktora</a:t>
            </a:r>
            <a:r>
              <a:rPr sz="1650" spc="-75" dirty="0">
                <a:latin typeface="Arial MT"/>
                <a:cs typeface="Arial MT"/>
              </a:rPr>
              <a:t> </a:t>
            </a:r>
            <a:r>
              <a:rPr sz="1650" spc="-10" dirty="0">
                <a:latin typeface="Arial MT"/>
                <a:cs typeface="Arial MT"/>
              </a:rPr>
              <a:t>eğitimi</a:t>
            </a:r>
            <a:endParaRPr sz="1650" dirty="0">
              <a:latin typeface="Arial MT"/>
              <a:cs typeface="Arial MT"/>
            </a:endParaRPr>
          </a:p>
          <a:p>
            <a:pPr marL="299085" marR="5080" indent="-287020">
              <a:lnSpc>
                <a:spcPts val="3000"/>
              </a:lnSpc>
              <a:spcBef>
                <a:spcPts val="105"/>
              </a:spcBef>
              <a:buChar char="•"/>
              <a:tabLst>
                <a:tab pos="299085" algn="l"/>
              </a:tabLst>
            </a:pPr>
            <a:r>
              <a:rPr lang="tr-TR" sz="1650" spc="-10" dirty="0">
                <a:latin typeface="Arial MT"/>
                <a:cs typeface="Arial MT"/>
              </a:rPr>
              <a:t>Min. </a:t>
            </a:r>
            <a:r>
              <a:rPr sz="1650" dirty="0">
                <a:latin typeface="Arial MT"/>
                <a:cs typeface="Arial MT"/>
              </a:rPr>
              <a:t>3-</a:t>
            </a:r>
            <a:r>
              <a:rPr lang="tr-TR" sz="1650" dirty="0">
                <a:latin typeface="Arial MT"/>
                <a:cs typeface="Arial MT"/>
              </a:rPr>
              <a:t> </a:t>
            </a:r>
            <a:r>
              <a:rPr lang="tr-TR" sz="1650" dirty="0" err="1">
                <a:latin typeface="Arial MT"/>
                <a:cs typeface="Arial MT"/>
              </a:rPr>
              <a:t>maks</a:t>
            </a:r>
            <a:r>
              <a:rPr lang="tr-TR" sz="1650" dirty="0">
                <a:latin typeface="Arial MT"/>
                <a:cs typeface="Arial MT"/>
              </a:rPr>
              <a:t>.</a:t>
            </a:r>
            <a:r>
              <a:rPr sz="1650" dirty="0">
                <a:latin typeface="Arial MT"/>
                <a:cs typeface="Arial MT"/>
              </a:rPr>
              <a:t>36</a:t>
            </a:r>
            <a:r>
              <a:rPr sz="1650" spc="-40" dirty="0">
                <a:latin typeface="Arial MT"/>
                <a:cs typeface="Arial MT"/>
              </a:rPr>
              <a:t> </a:t>
            </a:r>
            <a:r>
              <a:rPr sz="1650" dirty="0">
                <a:latin typeface="Arial MT"/>
                <a:cs typeface="Arial MT"/>
              </a:rPr>
              <a:t>ay</a:t>
            </a:r>
            <a:r>
              <a:rPr sz="1650" spc="-20" dirty="0">
                <a:latin typeface="Arial MT"/>
                <a:cs typeface="Arial MT"/>
              </a:rPr>
              <a:t> </a:t>
            </a:r>
            <a:r>
              <a:rPr sz="1650" dirty="0">
                <a:latin typeface="Arial MT"/>
                <a:cs typeface="Arial MT"/>
              </a:rPr>
              <a:t>burs</a:t>
            </a:r>
            <a:r>
              <a:rPr sz="1650" spc="-15" dirty="0">
                <a:latin typeface="Arial MT"/>
                <a:cs typeface="Arial MT"/>
              </a:rPr>
              <a:t> </a:t>
            </a:r>
            <a:r>
              <a:rPr sz="1650" dirty="0">
                <a:latin typeface="Arial MT"/>
                <a:cs typeface="Arial MT"/>
              </a:rPr>
              <a:t>s</a:t>
            </a:r>
            <a:r>
              <a:rPr lang="tr-TR" sz="1650" dirty="0">
                <a:latin typeface="Arial MT"/>
                <a:cs typeface="Arial MT"/>
              </a:rPr>
              <a:t>ü</a:t>
            </a:r>
            <a:r>
              <a:rPr sz="1650" dirty="0" err="1">
                <a:latin typeface="Arial MT"/>
                <a:cs typeface="Arial MT"/>
              </a:rPr>
              <a:t>resi</a:t>
            </a:r>
            <a:r>
              <a:rPr sz="1650" spc="-15" dirty="0">
                <a:latin typeface="Arial MT"/>
                <a:cs typeface="Arial MT"/>
              </a:rPr>
              <a:t> </a:t>
            </a:r>
            <a:endParaRPr lang="tr-TR" sz="1650" spc="-15" dirty="0">
              <a:latin typeface="Arial MT"/>
              <a:cs typeface="Arial MT"/>
            </a:endParaRPr>
          </a:p>
          <a:p>
            <a:pPr marL="299085" marR="5080" indent="-287020">
              <a:lnSpc>
                <a:spcPts val="3000"/>
              </a:lnSpc>
              <a:spcBef>
                <a:spcPts val="105"/>
              </a:spcBef>
              <a:buChar char="•"/>
              <a:tabLst>
                <a:tab pos="299085" algn="l"/>
              </a:tabLst>
            </a:pPr>
            <a:r>
              <a:rPr lang="tr-TR" sz="1650" dirty="0" err="1">
                <a:latin typeface="Arial MT"/>
                <a:cs typeface="Arial MT"/>
              </a:rPr>
              <a:t>Maks</a:t>
            </a:r>
            <a:r>
              <a:rPr lang="tr-TR" sz="1650" dirty="0">
                <a:latin typeface="Arial MT"/>
                <a:cs typeface="Arial MT"/>
              </a:rPr>
              <a:t>. </a:t>
            </a:r>
            <a:r>
              <a:rPr sz="1650" dirty="0">
                <a:latin typeface="Arial MT"/>
                <a:cs typeface="Arial MT"/>
              </a:rPr>
              <a:t>48</a:t>
            </a:r>
            <a:r>
              <a:rPr sz="1650" spc="-15" dirty="0">
                <a:latin typeface="Arial MT"/>
                <a:cs typeface="Arial MT"/>
              </a:rPr>
              <a:t> </a:t>
            </a:r>
            <a:r>
              <a:rPr sz="1650" spc="-25" dirty="0">
                <a:latin typeface="Arial MT"/>
                <a:cs typeface="Arial MT"/>
              </a:rPr>
              <a:t>ay </a:t>
            </a:r>
            <a:r>
              <a:rPr sz="1650" dirty="0">
                <a:latin typeface="Arial MT"/>
                <a:cs typeface="Arial MT"/>
              </a:rPr>
              <a:t>proje</a:t>
            </a:r>
            <a:r>
              <a:rPr sz="1650" spc="-45" dirty="0">
                <a:latin typeface="Arial MT"/>
                <a:cs typeface="Arial MT"/>
              </a:rPr>
              <a:t> </a:t>
            </a:r>
            <a:r>
              <a:rPr sz="1650" spc="-10" dirty="0">
                <a:latin typeface="Arial MT"/>
                <a:cs typeface="Arial MT"/>
              </a:rPr>
              <a:t>süresi</a:t>
            </a:r>
            <a:endParaRPr sz="1650" dirty="0">
              <a:latin typeface="Arial MT"/>
              <a:cs typeface="Arial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473183" y="3078479"/>
            <a:ext cx="1088390" cy="1000125"/>
          </a:xfrm>
          <a:prstGeom prst="rect">
            <a:avLst/>
          </a:prstGeom>
          <a:solidFill>
            <a:srgbClr val="0046B9"/>
          </a:solidFill>
        </p:spPr>
        <p:txBody>
          <a:bodyPr vert="horz" wrap="square" lIns="0" tIns="185420" rIns="0" bIns="0" rtlCol="0">
            <a:spAutoFit/>
          </a:bodyPr>
          <a:lstStyle/>
          <a:p>
            <a:pPr marL="289560">
              <a:lnSpc>
                <a:spcPct val="100000"/>
              </a:lnSpc>
              <a:spcBef>
                <a:spcPts val="1460"/>
              </a:spcBef>
            </a:pPr>
            <a:r>
              <a:rPr sz="3600" spc="-25" dirty="0">
                <a:solidFill>
                  <a:srgbClr val="FFFFFF"/>
                </a:solidFill>
                <a:latin typeface="Arial MT"/>
                <a:cs typeface="Arial MT"/>
              </a:rPr>
              <a:t>01</a:t>
            </a:r>
            <a:endParaRPr sz="3600">
              <a:latin typeface="Arial MT"/>
              <a:cs typeface="Arial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392679" y="1542288"/>
            <a:ext cx="5477510" cy="782320"/>
          </a:xfrm>
          <a:prstGeom prst="rect">
            <a:avLst/>
          </a:prstGeom>
          <a:solidFill>
            <a:srgbClr val="E21B29"/>
          </a:solidFill>
        </p:spPr>
        <p:txBody>
          <a:bodyPr vert="horz" wrap="square" lIns="0" tIns="146050" rIns="0" bIns="0" rtlCol="0">
            <a:spAutoFit/>
          </a:bodyPr>
          <a:lstStyle/>
          <a:p>
            <a:pPr marL="226695" algn="ctr">
              <a:lnSpc>
                <a:spcPct val="100000"/>
              </a:lnSpc>
              <a:spcBef>
                <a:spcPts val="1150"/>
              </a:spcBef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r>
              <a:rPr sz="28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Farklı</a:t>
            </a:r>
            <a:r>
              <a:rPr sz="28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Doktora</a:t>
            </a:r>
            <a:r>
              <a:rPr sz="28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Programı</a:t>
            </a:r>
            <a:endParaRPr sz="2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156192" y="1327403"/>
            <a:ext cx="8610600" cy="1073150"/>
          </a:xfrm>
          <a:prstGeom prst="rect">
            <a:avLst/>
          </a:prstGeom>
          <a:solidFill>
            <a:srgbClr val="0046B9"/>
          </a:solidFill>
        </p:spPr>
        <p:txBody>
          <a:bodyPr vert="horz" wrap="square" lIns="0" tIns="111125" rIns="0" bIns="0" rtlCol="0">
            <a:spAutoFit/>
          </a:bodyPr>
          <a:lstStyle/>
          <a:p>
            <a:pPr marL="163195">
              <a:lnSpc>
                <a:spcPts val="2935"/>
              </a:lnSpc>
              <a:spcBef>
                <a:spcPts val="875"/>
              </a:spcBef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Ana</a:t>
            </a:r>
            <a:r>
              <a:rPr sz="28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Faaliyet:</a:t>
            </a:r>
            <a:endParaRPr sz="2800">
              <a:latin typeface="Arial"/>
              <a:cs typeface="Arial"/>
            </a:endParaRPr>
          </a:p>
          <a:p>
            <a:pPr marL="163195">
              <a:lnSpc>
                <a:spcPts val="2935"/>
              </a:lnSpc>
            </a:pP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Doktora</a:t>
            </a:r>
            <a:r>
              <a:rPr sz="28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145" dirty="0">
                <a:solidFill>
                  <a:srgbClr val="FFFFFF"/>
                </a:solidFill>
                <a:latin typeface="Arial MT"/>
                <a:cs typeface="Arial MT"/>
              </a:rPr>
              <a:t>öğrencisi</a:t>
            </a:r>
            <a:r>
              <a:rPr sz="28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istihdamı</a:t>
            </a:r>
            <a:r>
              <a:rPr sz="28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ve</a:t>
            </a:r>
            <a:r>
              <a:rPr sz="28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ülkeler</a:t>
            </a:r>
            <a:r>
              <a:rPr sz="28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arası</a:t>
            </a:r>
            <a:r>
              <a:rPr sz="28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35" dirty="0">
                <a:solidFill>
                  <a:srgbClr val="FFFFFF"/>
                </a:solidFill>
                <a:latin typeface="Arial MT"/>
                <a:cs typeface="Arial MT"/>
              </a:rPr>
              <a:t>dolaşım</a:t>
            </a:r>
            <a:endParaRPr sz="2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26757" y="7826502"/>
            <a:ext cx="8366759" cy="1652270"/>
          </a:xfrm>
          <a:custGeom>
            <a:avLst/>
            <a:gdLst/>
            <a:ahLst/>
            <a:cxnLst/>
            <a:rect l="l" t="t" r="r" b="b"/>
            <a:pathLst>
              <a:path w="8366759" h="1652270">
                <a:moveTo>
                  <a:pt x="0" y="275336"/>
                </a:moveTo>
                <a:lnTo>
                  <a:pt x="4437" y="225855"/>
                </a:lnTo>
                <a:lnTo>
                  <a:pt x="17230" y="179280"/>
                </a:lnTo>
                <a:lnTo>
                  <a:pt x="37601" y="136388"/>
                </a:lnTo>
                <a:lnTo>
                  <a:pt x="64770" y="97958"/>
                </a:lnTo>
                <a:lnTo>
                  <a:pt x="97958" y="64770"/>
                </a:lnTo>
                <a:lnTo>
                  <a:pt x="136388" y="37601"/>
                </a:lnTo>
                <a:lnTo>
                  <a:pt x="179280" y="17230"/>
                </a:lnTo>
                <a:lnTo>
                  <a:pt x="225855" y="4437"/>
                </a:lnTo>
                <a:lnTo>
                  <a:pt x="275336" y="0"/>
                </a:lnTo>
                <a:lnTo>
                  <a:pt x="8091424" y="0"/>
                </a:lnTo>
                <a:lnTo>
                  <a:pt x="8140904" y="4437"/>
                </a:lnTo>
                <a:lnTo>
                  <a:pt x="8187479" y="17230"/>
                </a:lnTo>
                <a:lnTo>
                  <a:pt x="8230371" y="37601"/>
                </a:lnTo>
                <a:lnTo>
                  <a:pt x="8268801" y="64770"/>
                </a:lnTo>
                <a:lnTo>
                  <a:pt x="8301989" y="97958"/>
                </a:lnTo>
                <a:lnTo>
                  <a:pt x="8329158" y="136388"/>
                </a:lnTo>
                <a:lnTo>
                  <a:pt x="8349529" y="179280"/>
                </a:lnTo>
                <a:lnTo>
                  <a:pt x="8362322" y="225855"/>
                </a:lnTo>
                <a:lnTo>
                  <a:pt x="8366759" y="275336"/>
                </a:lnTo>
                <a:lnTo>
                  <a:pt x="8366759" y="1376667"/>
                </a:lnTo>
                <a:lnTo>
                  <a:pt x="8362322" y="1426161"/>
                </a:lnTo>
                <a:lnTo>
                  <a:pt x="8349529" y="1472744"/>
                </a:lnTo>
                <a:lnTo>
                  <a:pt x="8329158" y="1515640"/>
                </a:lnTo>
                <a:lnTo>
                  <a:pt x="8301989" y="1554070"/>
                </a:lnTo>
                <a:lnTo>
                  <a:pt x="8268801" y="1587257"/>
                </a:lnTo>
                <a:lnTo>
                  <a:pt x="8230371" y="1614422"/>
                </a:lnTo>
                <a:lnTo>
                  <a:pt x="8187479" y="1634789"/>
                </a:lnTo>
                <a:lnTo>
                  <a:pt x="8140904" y="1647579"/>
                </a:lnTo>
                <a:lnTo>
                  <a:pt x="8091424" y="1652016"/>
                </a:lnTo>
                <a:lnTo>
                  <a:pt x="275336" y="1652016"/>
                </a:lnTo>
                <a:lnTo>
                  <a:pt x="225855" y="1647579"/>
                </a:lnTo>
                <a:lnTo>
                  <a:pt x="179280" y="1634789"/>
                </a:lnTo>
                <a:lnTo>
                  <a:pt x="136388" y="1614422"/>
                </a:lnTo>
                <a:lnTo>
                  <a:pt x="97958" y="1587257"/>
                </a:lnTo>
                <a:lnTo>
                  <a:pt x="64770" y="1554070"/>
                </a:lnTo>
                <a:lnTo>
                  <a:pt x="37601" y="1515640"/>
                </a:lnTo>
                <a:lnTo>
                  <a:pt x="17230" y="1472744"/>
                </a:lnTo>
                <a:lnTo>
                  <a:pt x="4437" y="1426161"/>
                </a:lnTo>
                <a:lnTo>
                  <a:pt x="0" y="1376667"/>
                </a:lnTo>
                <a:lnTo>
                  <a:pt x="0" y="275336"/>
                </a:lnTo>
                <a:close/>
              </a:path>
            </a:pathLst>
          </a:custGeom>
          <a:ln w="25908">
            <a:solidFill>
              <a:srgbClr val="9437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140320" y="7888605"/>
            <a:ext cx="774065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E5393"/>
                </a:solidFill>
                <a:latin typeface="Calibri"/>
                <a:cs typeface="Calibri"/>
              </a:rPr>
              <a:t>*Araştırmacı</a:t>
            </a:r>
            <a:r>
              <a:rPr sz="2400" spc="-9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E5393"/>
                </a:solidFill>
                <a:latin typeface="Calibri"/>
                <a:cs typeface="Calibri"/>
              </a:rPr>
              <a:t>bütçesi</a:t>
            </a:r>
            <a:r>
              <a:rPr sz="2400" spc="-7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E5393"/>
                </a:solidFill>
                <a:latin typeface="Calibri"/>
                <a:cs typeface="Calibri"/>
              </a:rPr>
              <a:t>her</a:t>
            </a:r>
            <a:r>
              <a:rPr sz="2400" spc="-4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E5393"/>
                </a:solidFill>
                <a:latin typeface="Calibri"/>
                <a:cs typeface="Calibri"/>
              </a:rPr>
              <a:t>ülke</a:t>
            </a:r>
            <a:r>
              <a:rPr sz="2400" spc="-6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E5393"/>
                </a:solidFill>
                <a:latin typeface="Calibri"/>
                <a:cs typeface="Calibri"/>
              </a:rPr>
              <a:t>için</a:t>
            </a:r>
            <a:r>
              <a:rPr sz="2400" spc="-6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E5393"/>
                </a:solidFill>
                <a:latin typeface="Calibri"/>
                <a:cs typeface="Calibri"/>
              </a:rPr>
              <a:t>bir</a:t>
            </a:r>
            <a:r>
              <a:rPr sz="2400" spc="-5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E5393"/>
                </a:solidFill>
                <a:latin typeface="Calibri"/>
                <a:cs typeface="Calibri"/>
              </a:rPr>
              <a:t>katsayı</a:t>
            </a:r>
            <a:r>
              <a:rPr sz="2400" spc="-7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E5393"/>
                </a:solidFill>
                <a:latin typeface="Calibri"/>
                <a:cs typeface="Calibri"/>
              </a:rPr>
              <a:t>ile</a:t>
            </a:r>
            <a:r>
              <a:rPr sz="2400" spc="-4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spc="-30" dirty="0">
                <a:solidFill>
                  <a:srgbClr val="0E5393"/>
                </a:solidFill>
                <a:latin typeface="Calibri"/>
                <a:cs typeface="Calibri"/>
              </a:rPr>
              <a:t>çarpılır.</a:t>
            </a:r>
            <a:r>
              <a:rPr sz="2400" spc="-8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E5393"/>
                </a:solidFill>
                <a:latin typeface="Calibri"/>
                <a:cs typeface="Calibri"/>
              </a:rPr>
              <a:t>Türkiye </a:t>
            </a:r>
            <a:r>
              <a:rPr sz="2400" b="1" dirty="0">
                <a:solidFill>
                  <a:srgbClr val="0E5393"/>
                </a:solidFill>
                <a:latin typeface="Calibri"/>
                <a:cs typeface="Calibri"/>
              </a:rPr>
              <a:t>İçin</a:t>
            </a:r>
            <a:r>
              <a:rPr sz="2400" b="1" spc="-8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E5393"/>
                </a:solidFill>
                <a:latin typeface="Calibri"/>
                <a:cs typeface="Calibri"/>
              </a:rPr>
              <a:t>Ülke</a:t>
            </a:r>
            <a:r>
              <a:rPr sz="2400" b="1" spc="-7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E5393"/>
                </a:solidFill>
                <a:latin typeface="Calibri"/>
                <a:cs typeface="Calibri"/>
              </a:rPr>
              <a:t>Katsayısı:</a:t>
            </a:r>
            <a:r>
              <a:rPr sz="2400" b="1" spc="-4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0E5393"/>
                </a:solidFill>
                <a:latin typeface="Calibri"/>
                <a:cs typeface="Calibri"/>
              </a:rPr>
              <a:t>%64,5</a:t>
            </a:r>
            <a:endParaRPr sz="2400">
              <a:latin typeface="Calibri"/>
              <a:cs typeface="Calibri"/>
            </a:endParaRPr>
          </a:p>
          <a:p>
            <a:pPr marL="562610" marR="557530" algn="ctr">
              <a:lnSpc>
                <a:spcPct val="100000"/>
              </a:lnSpc>
            </a:pPr>
            <a:r>
              <a:rPr sz="2400" dirty="0">
                <a:solidFill>
                  <a:srgbClr val="0E5393"/>
                </a:solidFill>
                <a:latin typeface="Calibri"/>
                <a:cs typeface="Calibri"/>
              </a:rPr>
              <a:t>Bu</a:t>
            </a:r>
            <a:r>
              <a:rPr sz="2400" spc="-8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E5393"/>
                </a:solidFill>
                <a:latin typeface="Calibri"/>
                <a:cs typeface="Calibri"/>
              </a:rPr>
              <a:t>kalem</a:t>
            </a:r>
            <a:r>
              <a:rPr sz="2400" spc="-8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E5393"/>
                </a:solidFill>
                <a:latin typeface="Calibri"/>
                <a:cs typeface="Calibri"/>
              </a:rPr>
              <a:t>vergi</a:t>
            </a:r>
            <a:r>
              <a:rPr sz="2400" spc="-6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E5393"/>
                </a:solidFill>
                <a:latin typeface="Calibri"/>
                <a:cs typeface="Calibri"/>
              </a:rPr>
              <a:t>ve</a:t>
            </a:r>
            <a:r>
              <a:rPr sz="2400" spc="-5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E5393"/>
                </a:solidFill>
                <a:latin typeface="Calibri"/>
                <a:cs typeface="Calibri"/>
              </a:rPr>
              <a:t>sigorta</a:t>
            </a:r>
            <a:r>
              <a:rPr sz="2400" spc="-8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E5393"/>
                </a:solidFill>
                <a:latin typeface="Calibri"/>
                <a:cs typeface="Calibri"/>
              </a:rPr>
              <a:t>kesintileri</a:t>
            </a:r>
            <a:r>
              <a:rPr sz="2400" spc="-9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E5393"/>
                </a:solidFill>
                <a:latin typeface="Calibri"/>
                <a:cs typeface="Calibri"/>
              </a:rPr>
              <a:t>sonrası</a:t>
            </a:r>
            <a:r>
              <a:rPr sz="2400" spc="-6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E5393"/>
                </a:solidFill>
                <a:latin typeface="Calibri"/>
                <a:cs typeface="Calibri"/>
              </a:rPr>
              <a:t>bütünüyle araştırmacıya</a:t>
            </a:r>
            <a:r>
              <a:rPr sz="2400" spc="-9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spc="-30" dirty="0">
                <a:solidFill>
                  <a:srgbClr val="0E5393"/>
                </a:solidFill>
                <a:latin typeface="Calibri"/>
                <a:cs typeface="Calibri"/>
              </a:rPr>
              <a:t>verilir.</a:t>
            </a:r>
            <a:r>
              <a:rPr sz="2400" spc="-5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E5393"/>
                </a:solidFill>
                <a:latin typeface="Calibri"/>
                <a:cs typeface="Calibri"/>
              </a:rPr>
              <a:t>Raporlanan</a:t>
            </a:r>
            <a:r>
              <a:rPr sz="2400" spc="-6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E5393"/>
                </a:solidFill>
                <a:latin typeface="Calibri"/>
                <a:cs typeface="Calibri"/>
              </a:rPr>
              <a:t>tek</a:t>
            </a:r>
            <a:r>
              <a:rPr sz="2400" spc="-5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E5393"/>
                </a:solidFill>
                <a:latin typeface="Calibri"/>
                <a:cs typeface="Calibri"/>
              </a:rPr>
              <a:t>bütçe</a:t>
            </a:r>
            <a:r>
              <a:rPr sz="2400" spc="-6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E5393"/>
                </a:solidFill>
                <a:latin typeface="Calibri"/>
                <a:cs typeface="Calibri"/>
              </a:rPr>
              <a:t>kalemidir.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084576" y="1571244"/>
            <a:ext cx="7152640" cy="1720850"/>
            <a:chOff x="3084576" y="1571244"/>
            <a:chExt cx="7152640" cy="1720850"/>
          </a:xfrm>
        </p:grpSpPr>
        <p:sp>
          <p:nvSpPr>
            <p:cNvPr id="5" name="object 5"/>
            <p:cNvSpPr/>
            <p:nvPr/>
          </p:nvSpPr>
          <p:spPr>
            <a:xfrm>
              <a:off x="3097530" y="1584198"/>
              <a:ext cx="7126605" cy="1694814"/>
            </a:xfrm>
            <a:custGeom>
              <a:avLst/>
              <a:gdLst/>
              <a:ahLst/>
              <a:cxnLst/>
              <a:rect l="l" t="t" r="r" b="b"/>
              <a:pathLst>
                <a:path w="7126605" h="1694814">
                  <a:moveTo>
                    <a:pt x="7126224" y="0"/>
                  </a:moveTo>
                  <a:lnTo>
                    <a:pt x="0" y="0"/>
                  </a:lnTo>
                  <a:lnTo>
                    <a:pt x="0" y="1694687"/>
                  </a:lnTo>
                  <a:lnTo>
                    <a:pt x="7126224" y="1694687"/>
                  </a:lnTo>
                  <a:lnTo>
                    <a:pt x="7126224" y="0"/>
                  </a:lnTo>
                  <a:close/>
                </a:path>
              </a:pathLst>
            </a:custGeom>
            <a:solidFill>
              <a:srgbClr val="E21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097530" y="1584198"/>
              <a:ext cx="7126605" cy="1694814"/>
            </a:xfrm>
            <a:custGeom>
              <a:avLst/>
              <a:gdLst/>
              <a:ahLst/>
              <a:cxnLst/>
              <a:rect l="l" t="t" r="r" b="b"/>
              <a:pathLst>
                <a:path w="7126605" h="1694814">
                  <a:moveTo>
                    <a:pt x="0" y="1694687"/>
                  </a:moveTo>
                  <a:lnTo>
                    <a:pt x="7126224" y="1694687"/>
                  </a:lnTo>
                  <a:lnTo>
                    <a:pt x="7126224" y="0"/>
                  </a:lnTo>
                  <a:lnTo>
                    <a:pt x="0" y="0"/>
                  </a:lnTo>
                  <a:lnTo>
                    <a:pt x="0" y="1694687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097529" y="1584197"/>
            <a:ext cx="7126605" cy="1694814"/>
          </a:xfrm>
          <a:prstGeom prst="rect">
            <a:avLst/>
          </a:prstGeom>
        </p:spPr>
        <p:txBody>
          <a:bodyPr vert="horz" wrap="square" lIns="0" tIns="2476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950"/>
              </a:spcBef>
            </a:pPr>
            <a:endParaRPr sz="2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Araştırmacı</a:t>
            </a: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Bütçesi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20"/>
              </a:spcBef>
            </a:pP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(aylık)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153155" y="3473196"/>
            <a:ext cx="2232660" cy="1720850"/>
            <a:chOff x="3153155" y="3473196"/>
            <a:chExt cx="2232660" cy="1720850"/>
          </a:xfrm>
        </p:grpSpPr>
        <p:sp>
          <p:nvSpPr>
            <p:cNvPr id="9" name="object 9"/>
            <p:cNvSpPr/>
            <p:nvPr/>
          </p:nvSpPr>
          <p:spPr>
            <a:xfrm>
              <a:off x="3166109" y="3486150"/>
              <a:ext cx="2207260" cy="1694814"/>
            </a:xfrm>
            <a:custGeom>
              <a:avLst/>
              <a:gdLst/>
              <a:ahLst/>
              <a:cxnLst/>
              <a:rect l="l" t="t" r="r" b="b"/>
              <a:pathLst>
                <a:path w="2207260" h="1694814">
                  <a:moveTo>
                    <a:pt x="2206752" y="0"/>
                  </a:moveTo>
                  <a:lnTo>
                    <a:pt x="0" y="0"/>
                  </a:lnTo>
                  <a:lnTo>
                    <a:pt x="0" y="1694688"/>
                  </a:lnTo>
                  <a:lnTo>
                    <a:pt x="2206752" y="1694688"/>
                  </a:lnTo>
                  <a:lnTo>
                    <a:pt x="2206752" y="0"/>
                  </a:lnTo>
                  <a:close/>
                </a:path>
              </a:pathLst>
            </a:custGeom>
            <a:solidFill>
              <a:srgbClr val="E21B29">
                <a:alpha val="4784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166109" y="3486150"/>
              <a:ext cx="2207260" cy="1694814"/>
            </a:xfrm>
            <a:custGeom>
              <a:avLst/>
              <a:gdLst/>
              <a:ahLst/>
              <a:cxnLst/>
              <a:rect l="l" t="t" r="r" b="b"/>
              <a:pathLst>
                <a:path w="2207260" h="1694814">
                  <a:moveTo>
                    <a:pt x="0" y="1694688"/>
                  </a:moveTo>
                  <a:lnTo>
                    <a:pt x="2206752" y="1694688"/>
                  </a:lnTo>
                  <a:lnTo>
                    <a:pt x="2206752" y="0"/>
                  </a:lnTo>
                  <a:lnTo>
                    <a:pt x="0" y="0"/>
                  </a:lnTo>
                  <a:lnTo>
                    <a:pt x="0" y="1694688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166110" y="3486150"/>
            <a:ext cx="2207260" cy="16948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Times New Roman"/>
              <a:cs typeface="Times New Roman"/>
            </a:endParaRPr>
          </a:p>
          <a:p>
            <a:pPr marL="334010">
              <a:lnSpc>
                <a:spcPct val="100000"/>
              </a:lnSpc>
            </a:pP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Yaşam</a:t>
            </a:r>
            <a:r>
              <a:rPr sz="16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Giderleri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153155" y="5376671"/>
            <a:ext cx="2232660" cy="1720850"/>
            <a:chOff x="3153155" y="5376671"/>
            <a:chExt cx="2232660" cy="1720850"/>
          </a:xfrm>
        </p:grpSpPr>
        <p:sp>
          <p:nvSpPr>
            <p:cNvPr id="13" name="object 13"/>
            <p:cNvSpPr/>
            <p:nvPr/>
          </p:nvSpPr>
          <p:spPr>
            <a:xfrm>
              <a:off x="3166109" y="5389625"/>
              <a:ext cx="2207260" cy="1694814"/>
            </a:xfrm>
            <a:custGeom>
              <a:avLst/>
              <a:gdLst/>
              <a:ahLst/>
              <a:cxnLst/>
              <a:rect l="l" t="t" r="r" b="b"/>
              <a:pathLst>
                <a:path w="2207260" h="1694815">
                  <a:moveTo>
                    <a:pt x="2206752" y="0"/>
                  </a:moveTo>
                  <a:lnTo>
                    <a:pt x="0" y="0"/>
                  </a:lnTo>
                  <a:lnTo>
                    <a:pt x="0" y="1694688"/>
                  </a:lnTo>
                  <a:lnTo>
                    <a:pt x="2206752" y="1694688"/>
                  </a:lnTo>
                  <a:lnTo>
                    <a:pt x="2206752" y="0"/>
                  </a:lnTo>
                  <a:close/>
                </a:path>
              </a:pathLst>
            </a:custGeom>
            <a:solidFill>
              <a:srgbClr val="E21B29">
                <a:alpha val="1607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166109" y="5389625"/>
              <a:ext cx="2207260" cy="1694814"/>
            </a:xfrm>
            <a:custGeom>
              <a:avLst/>
              <a:gdLst/>
              <a:ahLst/>
              <a:cxnLst/>
              <a:rect l="l" t="t" r="r" b="b"/>
              <a:pathLst>
                <a:path w="2207260" h="1694815">
                  <a:moveTo>
                    <a:pt x="0" y="1694688"/>
                  </a:moveTo>
                  <a:lnTo>
                    <a:pt x="2206752" y="1694688"/>
                  </a:lnTo>
                  <a:lnTo>
                    <a:pt x="2206752" y="0"/>
                  </a:lnTo>
                  <a:lnTo>
                    <a:pt x="0" y="0"/>
                  </a:lnTo>
                  <a:lnTo>
                    <a:pt x="0" y="1694688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3166110" y="5389626"/>
            <a:ext cx="2207260" cy="16948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Times New Roman"/>
              <a:cs typeface="Times New Roman"/>
            </a:endParaRPr>
          </a:p>
          <a:p>
            <a:pPr marL="722630">
              <a:lnSpc>
                <a:spcPct val="100000"/>
              </a:lnSpc>
            </a:pPr>
            <a:r>
              <a:rPr sz="1600" b="1" dirty="0">
                <a:solidFill>
                  <a:srgbClr val="244060"/>
                </a:solidFill>
                <a:latin typeface="Arial"/>
                <a:cs typeface="Arial"/>
              </a:rPr>
              <a:t>4.010*</a:t>
            </a:r>
            <a:r>
              <a:rPr sz="1600" b="1" spc="-65" dirty="0">
                <a:solidFill>
                  <a:srgbClr val="244060"/>
                </a:solidFill>
                <a:latin typeface="Arial"/>
                <a:cs typeface="Arial"/>
              </a:rPr>
              <a:t> </a:t>
            </a:r>
            <a:r>
              <a:rPr sz="1600" b="1" spc="-50" dirty="0">
                <a:solidFill>
                  <a:srgbClr val="244060"/>
                </a:solidFill>
                <a:latin typeface="Arial"/>
                <a:cs typeface="Arial"/>
              </a:rPr>
              <a:t>€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556503" y="3485388"/>
            <a:ext cx="2207260" cy="1694814"/>
          </a:xfrm>
          <a:prstGeom prst="rect">
            <a:avLst/>
          </a:prstGeom>
          <a:solidFill>
            <a:srgbClr val="E21B29">
              <a:alpha val="47842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00">
              <a:latin typeface="Times New Roman"/>
              <a:cs typeface="Times New Roman"/>
            </a:endParaRPr>
          </a:p>
          <a:p>
            <a:pPr marL="262255">
              <a:lnSpc>
                <a:spcPct val="100000"/>
              </a:lnSpc>
              <a:spcBef>
                <a:spcPts val="5"/>
              </a:spcBef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Dolaşım</a:t>
            </a:r>
            <a:r>
              <a:rPr sz="1600" b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Giderleri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56503" y="5388864"/>
            <a:ext cx="2207260" cy="1694814"/>
          </a:xfrm>
          <a:prstGeom prst="rect">
            <a:avLst/>
          </a:prstGeom>
          <a:solidFill>
            <a:srgbClr val="E21B29">
              <a:alpha val="16076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00">
              <a:latin typeface="Times New Roman"/>
              <a:cs typeface="Times New Roman"/>
            </a:endParaRPr>
          </a:p>
          <a:p>
            <a:pPr marL="635" algn="ctr">
              <a:lnSpc>
                <a:spcPct val="100000"/>
              </a:lnSpc>
            </a:pPr>
            <a:r>
              <a:rPr sz="1600" b="1" dirty="0">
                <a:solidFill>
                  <a:srgbClr val="244060"/>
                </a:solidFill>
                <a:latin typeface="Arial"/>
                <a:cs typeface="Arial"/>
              </a:rPr>
              <a:t>710 </a:t>
            </a:r>
            <a:r>
              <a:rPr sz="1600" b="1" spc="-50" dirty="0">
                <a:solidFill>
                  <a:srgbClr val="244060"/>
                </a:solidFill>
                <a:latin typeface="Arial"/>
                <a:cs typeface="Arial"/>
              </a:rPr>
              <a:t>€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7935468" y="3473196"/>
            <a:ext cx="2232660" cy="1720850"/>
            <a:chOff x="7935468" y="3473196"/>
            <a:chExt cx="2232660" cy="1720850"/>
          </a:xfrm>
        </p:grpSpPr>
        <p:sp>
          <p:nvSpPr>
            <p:cNvPr id="19" name="object 19"/>
            <p:cNvSpPr/>
            <p:nvPr/>
          </p:nvSpPr>
          <p:spPr>
            <a:xfrm>
              <a:off x="7948422" y="3486150"/>
              <a:ext cx="2207260" cy="1694814"/>
            </a:xfrm>
            <a:custGeom>
              <a:avLst/>
              <a:gdLst/>
              <a:ahLst/>
              <a:cxnLst/>
              <a:rect l="l" t="t" r="r" b="b"/>
              <a:pathLst>
                <a:path w="2207259" h="1694814">
                  <a:moveTo>
                    <a:pt x="2206752" y="0"/>
                  </a:moveTo>
                  <a:lnTo>
                    <a:pt x="0" y="0"/>
                  </a:lnTo>
                  <a:lnTo>
                    <a:pt x="0" y="1694688"/>
                  </a:lnTo>
                  <a:lnTo>
                    <a:pt x="2206752" y="1694688"/>
                  </a:lnTo>
                  <a:lnTo>
                    <a:pt x="2206752" y="0"/>
                  </a:lnTo>
                  <a:close/>
                </a:path>
              </a:pathLst>
            </a:custGeom>
            <a:solidFill>
              <a:srgbClr val="E21B29">
                <a:alpha val="4784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948422" y="3486150"/>
              <a:ext cx="2207260" cy="1694814"/>
            </a:xfrm>
            <a:custGeom>
              <a:avLst/>
              <a:gdLst/>
              <a:ahLst/>
              <a:cxnLst/>
              <a:rect l="l" t="t" r="r" b="b"/>
              <a:pathLst>
                <a:path w="2207259" h="1694814">
                  <a:moveTo>
                    <a:pt x="0" y="1694688"/>
                  </a:moveTo>
                  <a:lnTo>
                    <a:pt x="2206752" y="1694688"/>
                  </a:lnTo>
                  <a:lnTo>
                    <a:pt x="2206752" y="0"/>
                  </a:lnTo>
                  <a:lnTo>
                    <a:pt x="0" y="0"/>
                  </a:lnTo>
                  <a:lnTo>
                    <a:pt x="0" y="1694688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7948421" y="3486150"/>
            <a:ext cx="2207260" cy="16948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65"/>
              </a:spcBef>
            </a:pPr>
            <a:endParaRPr sz="1600">
              <a:latin typeface="Times New Roman"/>
              <a:cs typeface="Times New Roman"/>
            </a:endParaRPr>
          </a:p>
          <a:p>
            <a:pPr marL="771525" marR="762000" indent="149225">
              <a:lnSpc>
                <a:spcPct val="119400"/>
              </a:lnSpc>
            </a:pP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Aile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Katkısı</a:t>
            </a:r>
            <a:endParaRPr sz="16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947659" y="5388864"/>
            <a:ext cx="2207260" cy="1694814"/>
          </a:xfrm>
          <a:prstGeom prst="rect">
            <a:avLst/>
          </a:prstGeom>
          <a:solidFill>
            <a:srgbClr val="E21B29">
              <a:alpha val="16076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00">
              <a:latin typeface="Times New Roman"/>
              <a:cs typeface="Times New Roman"/>
            </a:endParaRPr>
          </a:p>
          <a:p>
            <a:pPr marL="1905" algn="ctr">
              <a:lnSpc>
                <a:spcPct val="100000"/>
              </a:lnSpc>
            </a:pPr>
            <a:r>
              <a:rPr sz="1600" b="1" dirty="0">
                <a:solidFill>
                  <a:srgbClr val="244060"/>
                </a:solidFill>
                <a:latin typeface="Arial"/>
                <a:cs typeface="Arial"/>
              </a:rPr>
              <a:t>660 </a:t>
            </a:r>
            <a:r>
              <a:rPr sz="1600" b="1" spc="-50" dirty="0">
                <a:solidFill>
                  <a:srgbClr val="244060"/>
                </a:solidFill>
                <a:latin typeface="Arial"/>
                <a:cs typeface="Arial"/>
              </a:rPr>
              <a:t>€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10582656" y="1571244"/>
            <a:ext cx="4622800" cy="1720850"/>
            <a:chOff x="10582656" y="1571244"/>
            <a:chExt cx="4622800" cy="1720850"/>
          </a:xfrm>
        </p:grpSpPr>
        <p:sp>
          <p:nvSpPr>
            <p:cNvPr id="24" name="object 24"/>
            <p:cNvSpPr/>
            <p:nvPr/>
          </p:nvSpPr>
          <p:spPr>
            <a:xfrm>
              <a:off x="10595610" y="1584198"/>
              <a:ext cx="4596765" cy="1694814"/>
            </a:xfrm>
            <a:custGeom>
              <a:avLst/>
              <a:gdLst/>
              <a:ahLst/>
              <a:cxnLst/>
              <a:rect l="l" t="t" r="r" b="b"/>
              <a:pathLst>
                <a:path w="4596765" h="1694814">
                  <a:moveTo>
                    <a:pt x="4596384" y="0"/>
                  </a:moveTo>
                  <a:lnTo>
                    <a:pt x="0" y="0"/>
                  </a:lnTo>
                  <a:lnTo>
                    <a:pt x="0" y="1694687"/>
                  </a:lnTo>
                  <a:lnTo>
                    <a:pt x="4596384" y="1694687"/>
                  </a:lnTo>
                  <a:lnTo>
                    <a:pt x="4596384" y="0"/>
                  </a:lnTo>
                  <a:close/>
                </a:path>
              </a:pathLst>
            </a:custGeom>
            <a:solidFill>
              <a:srgbClr val="E21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0595610" y="1584198"/>
              <a:ext cx="4596765" cy="1694814"/>
            </a:xfrm>
            <a:custGeom>
              <a:avLst/>
              <a:gdLst/>
              <a:ahLst/>
              <a:cxnLst/>
              <a:rect l="l" t="t" r="r" b="b"/>
              <a:pathLst>
                <a:path w="4596765" h="1694814">
                  <a:moveTo>
                    <a:pt x="0" y="1694687"/>
                  </a:moveTo>
                  <a:lnTo>
                    <a:pt x="4596384" y="1694687"/>
                  </a:lnTo>
                  <a:lnTo>
                    <a:pt x="4596384" y="0"/>
                  </a:lnTo>
                  <a:lnTo>
                    <a:pt x="0" y="0"/>
                  </a:lnTo>
                  <a:lnTo>
                    <a:pt x="0" y="1694687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10595609" y="1584197"/>
            <a:ext cx="4596765" cy="1694814"/>
          </a:xfrm>
          <a:prstGeom prst="rect">
            <a:avLst/>
          </a:prstGeom>
        </p:spPr>
        <p:txBody>
          <a:bodyPr vert="horz" wrap="square" lIns="0" tIns="2476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950"/>
              </a:spcBef>
            </a:pPr>
            <a:endParaRPr sz="2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Kurumsal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Bütçe</a:t>
            </a:r>
            <a:endParaRPr sz="2000">
              <a:latin typeface="Arial"/>
              <a:cs typeface="Arial"/>
            </a:endParaRPr>
          </a:p>
          <a:p>
            <a:pPr marL="1270" algn="ctr">
              <a:lnSpc>
                <a:spcPct val="100000"/>
              </a:lnSpc>
              <a:spcBef>
                <a:spcPts val="620"/>
              </a:spcBef>
            </a:pP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(aylık)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10582656" y="3473196"/>
            <a:ext cx="2231390" cy="1720850"/>
            <a:chOff x="10582656" y="3473196"/>
            <a:chExt cx="2231390" cy="1720850"/>
          </a:xfrm>
        </p:grpSpPr>
        <p:sp>
          <p:nvSpPr>
            <p:cNvPr id="28" name="object 28"/>
            <p:cNvSpPr/>
            <p:nvPr/>
          </p:nvSpPr>
          <p:spPr>
            <a:xfrm>
              <a:off x="10595610" y="3486150"/>
              <a:ext cx="2205355" cy="1694814"/>
            </a:xfrm>
            <a:custGeom>
              <a:avLst/>
              <a:gdLst/>
              <a:ahLst/>
              <a:cxnLst/>
              <a:rect l="l" t="t" r="r" b="b"/>
              <a:pathLst>
                <a:path w="2205354" h="1694814">
                  <a:moveTo>
                    <a:pt x="2205228" y="0"/>
                  </a:moveTo>
                  <a:lnTo>
                    <a:pt x="0" y="0"/>
                  </a:lnTo>
                  <a:lnTo>
                    <a:pt x="0" y="1694688"/>
                  </a:lnTo>
                  <a:lnTo>
                    <a:pt x="2205228" y="1694688"/>
                  </a:lnTo>
                  <a:lnTo>
                    <a:pt x="2205228" y="0"/>
                  </a:lnTo>
                  <a:close/>
                </a:path>
              </a:pathLst>
            </a:custGeom>
            <a:solidFill>
              <a:srgbClr val="E21B29">
                <a:alpha val="4784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0595610" y="3486150"/>
              <a:ext cx="2205355" cy="1694814"/>
            </a:xfrm>
            <a:custGeom>
              <a:avLst/>
              <a:gdLst/>
              <a:ahLst/>
              <a:cxnLst/>
              <a:rect l="l" t="t" r="r" b="b"/>
              <a:pathLst>
                <a:path w="2205354" h="1694814">
                  <a:moveTo>
                    <a:pt x="0" y="1694688"/>
                  </a:moveTo>
                  <a:lnTo>
                    <a:pt x="2205228" y="1694688"/>
                  </a:lnTo>
                  <a:lnTo>
                    <a:pt x="2205228" y="0"/>
                  </a:lnTo>
                  <a:lnTo>
                    <a:pt x="0" y="0"/>
                  </a:lnTo>
                  <a:lnTo>
                    <a:pt x="0" y="1694688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10595609" y="3486150"/>
            <a:ext cx="2205355" cy="16948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330"/>
              </a:spcBef>
            </a:pPr>
            <a:endParaRPr sz="1600">
              <a:latin typeface="Times New Roman"/>
              <a:cs typeface="Times New Roman"/>
            </a:endParaRPr>
          </a:p>
          <a:p>
            <a:pPr marL="685165" marR="282575" indent="-394970">
              <a:lnSpc>
                <a:spcPts val="1660"/>
              </a:lnSpc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Araştırma</a:t>
            </a:r>
            <a:r>
              <a:rPr sz="1600" b="1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Eğitim Giderleri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10582656" y="5376671"/>
            <a:ext cx="2231390" cy="1720850"/>
            <a:chOff x="10582656" y="5376671"/>
            <a:chExt cx="2231390" cy="1720850"/>
          </a:xfrm>
        </p:grpSpPr>
        <p:sp>
          <p:nvSpPr>
            <p:cNvPr id="32" name="object 32"/>
            <p:cNvSpPr/>
            <p:nvPr/>
          </p:nvSpPr>
          <p:spPr>
            <a:xfrm>
              <a:off x="10595610" y="5389625"/>
              <a:ext cx="2205355" cy="1694814"/>
            </a:xfrm>
            <a:custGeom>
              <a:avLst/>
              <a:gdLst/>
              <a:ahLst/>
              <a:cxnLst/>
              <a:rect l="l" t="t" r="r" b="b"/>
              <a:pathLst>
                <a:path w="2205354" h="1694815">
                  <a:moveTo>
                    <a:pt x="2205228" y="0"/>
                  </a:moveTo>
                  <a:lnTo>
                    <a:pt x="0" y="0"/>
                  </a:lnTo>
                  <a:lnTo>
                    <a:pt x="0" y="1694688"/>
                  </a:lnTo>
                  <a:lnTo>
                    <a:pt x="2205228" y="1694688"/>
                  </a:lnTo>
                  <a:lnTo>
                    <a:pt x="2205228" y="0"/>
                  </a:lnTo>
                  <a:close/>
                </a:path>
              </a:pathLst>
            </a:custGeom>
            <a:solidFill>
              <a:srgbClr val="E21B29">
                <a:alpha val="1607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0595610" y="5389625"/>
              <a:ext cx="2205355" cy="1694814"/>
            </a:xfrm>
            <a:custGeom>
              <a:avLst/>
              <a:gdLst/>
              <a:ahLst/>
              <a:cxnLst/>
              <a:rect l="l" t="t" r="r" b="b"/>
              <a:pathLst>
                <a:path w="2205354" h="1694815">
                  <a:moveTo>
                    <a:pt x="0" y="1694688"/>
                  </a:moveTo>
                  <a:lnTo>
                    <a:pt x="2205228" y="1694688"/>
                  </a:lnTo>
                  <a:lnTo>
                    <a:pt x="2205228" y="0"/>
                  </a:lnTo>
                  <a:lnTo>
                    <a:pt x="0" y="0"/>
                  </a:lnTo>
                  <a:lnTo>
                    <a:pt x="0" y="1694688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10595609" y="5389626"/>
            <a:ext cx="2205355" cy="16948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600" b="1" dirty="0">
                <a:solidFill>
                  <a:srgbClr val="244060"/>
                </a:solidFill>
                <a:latin typeface="Arial"/>
                <a:cs typeface="Arial"/>
              </a:rPr>
              <a:t>1.600</a:t>
            </a:r>
            <a:r>
              <a:rPr sz="1600" b="1" spc="-30" dirty="0">
                <a:solidFill>
                  <a:srgbClr val="244060"/>
                </a:solidFill>
                <a:latin typeface="Arial"/>
                <a:cs typeface="Arial"/>
              </a:rPr>
              <a:t> </a:t>
            </a:r>
            <a:r>
              <a:rPr sz="1600" b="1" spc="-50" dirty="0">
                <a:solidFill>
                  <a:srgbClr val="244060"/>
                </a:solidFill>
                <a:latin typeface="Arial"/>
                <a:cs typeface="Arial"/>
              </a:rPr>
              <a:t>€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12973811" y="3473196"/>
            <a:ext cx="2231390" cy="1720850"/>
            <a:chOff x="12973811" y="3473196"/>
            <a:chExt cx="2231390" cy="1720850"/>
          </a:xfrm>
        </p:grpSpPr>
        <p:sp>
          <p:nvSpPr>
            <p:cNvPr id="36" name="object 36"/>
            <p:cNvSpPr/>
            <p:nvPr/>
          </p:nvSpPr>
          <p:spPr>
            <a:xfrm>
              <a:off x="12986765" y="3486150"/>
              <a:ext cx="2205355" cy="1694814"/>
            </a:xfrm>
            <a:custGeom>
              <a:avLst/>
              <a:gdLst/>
              <a:ahLst/>
              <a:cxnLst/>
              <a:rect l="l" t="t" r="r" b="b"/>
              <a:pathLst>
                <a:path w="2205355" h="1694814">
                  <a:moveTo>
                    <a:pt x="2205228" y="0"/>
                  </a:moveTo>
                  <a:lnTo>
                    <a:pt x="0" y="0"/>
                  </a:lnTo>
                  <a:lnTo>
                    <a:pt x="0" y="1694688"/>
                  </a:lnTo>
                  <a:lnTo>
                    <a:pt x="2205228" y="1694688"/>
                  </a:lnTo>
                  <a:lnTo>
                    <a:pt x="2205228" y="0"/>
                  </a:lnTo>
                  <a:close/>
                </a:path>
              </a:pathLst>
            </a:custGeom>
            <a:solidFill>
              <a:srgbClr val="E21B29">
                <a:alpha val="47842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2986765" y="3486150"/>
              <a:ext cx="2205355" cy="1694814"/>
            </a:xfrm>
            <a:custGeom>
              <a:avLst/>
              <a:gdLst/>
              <a:ahLst/>
              <a:cxnLst/>
              <a:rect l="l" t="t" r="r" b="b"/>
              <a:pathLst>
                <a:path w="2205355" h="1694814">
                  <a:moveTo>
                    <a:pt x="0" y="1694688"/>
                  </a:moveTo>
                  <a:lnTo>
                    <a:pt x="2205228" y="1694688"/>
                  </a:lnTo>
                  <a:lnTo>
                    <a:pt x="2205228" y="0"/>
                  </a:lnTo>
                  <a:lnTo>
                    <a:pt x="0" y="0"/>
                  </a:lnTo>
                  <a:lnTo>
                    <a:pt x="0" y="1694688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12986766" y="3486150"/>
            <a:ext cx="2205355" cy="16948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Times New Roman"/>
              <a:cs typeface="Times New Roman"/>
            </a:endParaRPr>
          </a:p>
          <a:p>
            <a:pPr marL="394335">
              <a:lnSpc>
                <a:spcPct val="100000"/>
              </a:lnSpc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İdari</a:t>
            </a:r>
            <a:r>
              <a:rPr sz="16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Maliyetler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12973811" y="5376671"/>
            <a:ext cx="2231390" cy="1720850"/>
            <a:chOff x="12973811" y="5376671"/>
            <a:chExt cx="2231390" cy="1720850"/>
          </a:xfrm>
        </p:grpSpPr>
        <p:sp>
          <p:nvSpPr>
            <p:cNvPr id="40" name="object 40"/>
            <p:cNvSpPr/>
            <p:nvPr/>
          </p:nvSpPr>
          <p:spPr>
            <a:xfrm>
              <a:off x="12986765" y="5389625"/>
              <a:ext cx="2205355" cy="1694814"/>
            </a:xfrm>
            <a:custGeom>
              <a:avLst/>
              <a:gdLst/>
              <a:ahLst/>
              <a:cxnLst/>
              <a:rect l="l" t="t" r="r" b="b"/>
              <a:pathLst>
                <a:path w="2205355" h="1694815">
                  <a:moveTo>
                    <a:pt x="2205228" y="0"/>
                  </a:moveTo>
                  <a:lnTo>
                    <a:pt x="0" y="0"/>
                  </a:lnTo>
                  <a:lnTo>
                    <a:pt x="0" y="1694688"/>
                  </a:lnTo>
                  <a:lnTo>
                    <a:pt x="2205228" y="1694688"/>
                  </a:lnTo>
                  <a:lnTo>
                    <a:pt x="2205228" y="0"/>
                  </a:lnTo>
                  <a:close/>
                </a:path>
              </a:pathLst>
            </a:custGeom>
            <a:solidFill>
              <a:srgbClr val="E21B29">
                <a:alpha val="16076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2986765" y="5389625"/>
              <a:ext cx="2205355" cy="1694814"/>
            </a:xfrm>
            <a:custGeom>
              <a:avLst/>
              <a:gdLst/>
              <a:ahLst/>
              <a:cxnLst/>
              <a:rect l="l" t="t" r="r" b="b"/>
              <a:pathLst>
                <a:path w="2205355" h="1694815">
                  <a:moveTo>
                    <a:pt x="0" y="1694688"/>
                  </a:moveTo>
                  <a:lnTo>
                    <a:pt x="2205228" y="1694688"/>
                  </a:lnTo>
                  <a:lnTo>
                    <a:pt x="2205228" y="0"/>
                  </a:lnTo>
                  <a:lnTo>
                    <a:pt x="0" y="0"/>
                  </a:lnTo>
                  <a:lnTo>
                    <a:pt x="0" y="1694688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12986766" y="5389626"/>
            <a:ext cx="2205355" cy="16948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Times New Roman"/>
              <a:cs typeface="Times New Roman"/>
            </a:endParaRPr>
          </a:p>
          <a:p>
            <a:pPr marL="763270">
              <a:lnSpc>
                <a:spcPct val="100000"/>
              </a:lnSpc>
            </a:pPr>
            <a:r>
              <a:rPr sz="1600" b="1" dirty="0">
                <a:solidFill>
                  <a:srgbClr val="244060"/>
                </a:solidFill>
                <a:latin typeface="Arial"/>
                <a:cs typeface="Arial"/>
              </a:rPr>
              <a:t>1.200</a:t>
            </a:r>
            <a:r>
              <a:rPr sz="1600" b="1" spc="-50" dirty="0">
                <a:solidFill>
                  <a:srgbClr val="244060"/>
                </a:solidFill>
                <a:latin typeface="Arial"/>
                <a:cs typeface="Arial"/>
              </a:rPr>
              <a:t> €</a:t>
            </a:r>
            <a:endParaRPr sz="16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234689" y="7945373"/>
            <a:ext cx="2840990" cy="922019"/>
          </a:xfrm>
          <a:prstGeom prst="rect">
            <a:avLst/>
          </a:prstGeom>
          <a:ln w="38100">
            <a:solidFill>
              <a:srgbClr val="0E5393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1019810" marR="264795" indent="-748665">
              <a:lnSpc>
                <a:spcPct val="100000"/>
              </a:lnSpc>
              <a:spcBef>
                <a:spcPts val="185"/>
              </a:spcBef>
            </a:pPr>
            <a:r>
              <a:rPr sz="2700" b="1" dirty="0">
                <a:solidFill>
                  <a:srgbClr val="0E5393"/>
                </a:solidFill>
                <a:latin typeface="Calibri"/>
                <a:cs typeface="Calibri"/>
              </a:rPr>
              <a:t>Aylık</a:t>
            </a:r>
            <a:r>
              <a:rPr sz="2700" b="1" spc="-4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b="1" dirty="0">
                <a:solidFill>
                  <a:srgbClr val="0E5393"/>
                </a:solidFill>
                <a:latin typeface="Calibri"/>
                <a:cs typeface="Calibri"/>
              </a:rPr>
              <a:t>sabit</a:t>
            </a:r>
            <a:r>
              <a:rPr sz="2700" b="1" spc="-4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b="1" spc="-10" dirty="0">
                <a:solidFill>
                  <a:srgbClr val="0E5393"/>
                </a:solidFill>
                <a:latin typeface="Calibri"/>
                <a:cs typeface="Calibri"/>
              </a:rPr>
              <a:t>birim bütçe</a:t>
            </a:r>
            <a:endParaRPr sz="2700">
              <a:latin typeface="Calibri"/>
              <a:cs typeface="Calibri"/>
            </a:endParaRPr>
          </a:p>
        </p:txBody>
      </p:sp>
      <p:pic>
        <p:nvPicPr>
          <p:cNvPr id="44" name="object 4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81344" y="8130552"/>
            <a:ext cx="1447038" cy="1360169"/>
          </a:xfrm>
          <a:prstGeom prst="rect">
            <a:avLst/>
          </a:prstGeom>
        </p:spPr>
      </p:pic>
      <p:sp>
        <p:nvSpPr>
          <p:cNvPr id="45" name="object 45"/>
          <p:cNvSpPr txBox="1">
            <a:spLocks noGrp="1"/>
          </p:cNvSpPr>
          <p:nvPr>
            <p:ph type="title"/>
          </p:nvPr>
        </p:nvSpPr>
        <p:spPr>
          <a:xfrm>
            <a:off x="6852601" y="371782"/>
            <a:ext cx="439737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chemeClr val="tx1"/>
                </a:solidFill>
              </a:rPr>
              <a:t>Finansal</a:t>
            </a:r>
            <a:r>
              <a:rPr spc="-125" dirty="0">
                <a:solidFill>
                  <a:schemeClr val="tx1"/>
                </a:solidFill>
              </a:rPr>
              <a:t> </a:t>
            </a:r>
            <a:r>
              <a:rPr spc="-60" dirty="0">
                <a:solidFill>
                  <a:schemeClr val="tx1"/>
                </a:solidFill>
              </a:rPr>
              <a:t>Yapı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93825" y="266700"/>
            <a:ext cx="15157450" cy="905375"/>
          </a:xfrm>
          <a:prstGeom prst="rect">
            <a:avLst/>
          </a:prstGeom>
        </p:spPr>
        <p:txBody>
          <a:bodyPr vert="horz" wrap="square" lIns="0" tIns="73659" rIns="0" bIns="0" rtlCol="0">
            <a:spAutoFit/>
          </a:bodyPr>
          <a:lstStyle/>
          <a:p>
            <a:pPr marL="37465" algn="ctr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chemeClr val="tx1"/>
                </a:solidFill>
              </a:rPr>
              <a:t>Değerlendirme</a:t>
            </a:r>
            <a:r>
              <a:rPr spc="-70" dirty="0">
                <a:solidFill>
                  <a:schemeClr val="tx1"/>
                </a:solidFill>
              </a:rPr>
              <a:t> </a:t>
            </a:r>
            <a:r>
              <a:rPr spc="-10" dirty="0">
                <a:solidFill>
                  <a:schemeClr val="tx1"/>
                </a:solidFill>
              </a:rPr>
              <a:t>Kriterleri</a:t>
            </a:r>
          </a:p>
        </p:txBody>
      </p:sp>
      <p:graphicFrame>
        <p:nvGraphicFramePr>
          <p:cNvPr id="5" name="object 3">
            <a:extLst>
              <a:ext uri="{FF2B5EF4-FFF2-40B4-BE49-F238E27FC236}">
                <a16:creationId xmlns:a16="http://schemas.microsoft.com/office/drawing/2014/main" id="{E9C3BD5C-2A87-0255-2D83-A132DA79FAC3}"/>
              </a:ext>
            </a:extLst>
          </p:cNvPr>
          <p:cNvGraphicFramePr>
            <a:graphicFrameLocks noGrp="1"/>
          </p:cNvGraphicFramePr>
          <p:nvPr/>
        </p:nvGraphicFramePr>
        <p:xfrm>
          <a:off x="1974850" y="1860550"/>
          <a:ext cx="14576425" cy="75393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65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518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590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6775">
                <a:tc>
                  <a:txBody>
                    <a:bodyPr/>
                    <a:lstStyle/>
                    <a:p>
                      <a:pPr marL="1226185">
                        <a:lnSpc>
                          <a:spcPct val="100000"/>
                        </a:lnSpc>
                        <a:spcBef>
                          <a:spcPts val="1839"/>
                        </a:spcBef>
                      </a:pPr>
                      <a:r>
                        <a:rPr sz="2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Excellence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</a:txBody>
                  <a:tcPr marL="0" marR="0" marT="2336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839"/>
                        </a:spcBef>
                      </a:pPr>
                      <a:r>
                        <a:rPr sz="2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Impact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2336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2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Quality</a:t>
                      </a:r>
                      <a:r>
                        <a:rPr sz="24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sz="24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efficiency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2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240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sz="240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implementation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7015">
                <a:tc>
                  <a:txBody>
                    <a:bodyPr/>
                    <a:lstStyle/>
                    <a:p>
                      <a:pPr marL="10287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2100" dirty="0">
                          <a:latin typeface="Calibri"/>
                          <a:cs typeface="Calibri"/>
                        </a:rPr>
                        <a:t>Quality</a:t>
                      </a:r>
                      <a:r>
                        <a:rPr sz="21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21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pertinence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2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the</a:t>
                      </a:r>
                      <a:endParaRPr sz="2100">
                        <a:latin typeface="Calibri"/>
                        <a:cs typeface="Calibri"/>
                      </a:endParaRPr>
                    </a:p>
                    <a:p>
                      <a:pPr marL="102870" marR="1263015">
                        <a:lnSpc>
                          <a:spcPct val="114799"/>
                        </a:lnSpc>
                        <a:spcBef>
                          <a:spcPts val="10"/>
                        </a:spcBef>
                      </a:pPr>
                      <a:r>
                        <a:rPr sz="2100" spc="-10" dirty="0">
                          <a:latin typeface="Calibri"/>
                          <a:cs typeface="Calibri"/>
                        </a:rPr>
                        <a:t>project’s</a:t>
                      </a:r>
                      <a:r>
                        <a:rPr sz="2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research</a:t>
                      </a:r>
                      <a:r>
                        <a:rPr sz="21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and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innovation</a:t>
                      </a:r>
                      <a:r>
                        <a:rPr sz="21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objectives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0287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2100" dirty="0">
                          <a:latin typeface="Calibri"/>
                          <a:cs typeface="Calibri"/>
                        </a:rPr>
                        <a:t>Contribution</a:t>
                      </a:r>
                      <a:r>
                        <a:rPr sz="21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1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structuring</a:t>
                      </a:r>
                      <a:r>
                        <a:rPr sz="21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doctoral</a:t>
                      </a:r>
                      <a:r>
                        <a:rPr sz="2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training</a:t>
                      </a:r>
                      <a:r>
                        <a:rPr sz="21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at</a:t>
                      </a:r>
                      <a:endParaRPr sz="2100">
                        <a:latin typeface="Calibri"/>
                        <a:cs typeface="Calibri"/>
                      </a:endParaRPr>
                    </a:p>
                    <a:p>
                      <a:pPr marL="102870" marR="1101725">
                        <a:lnSpc>
                          <a:spcPct val="114799"/>
                        </a:lnSpc>
                        <a:spcBef>
                          <a:spcPts val="10"/>
                        </a:spcBef>
                      </a:pPr>
                      <a:r>
                        <a:rPr sz="2100" dirty="0">
                          <a:latin typeface="Calibri"/>
                          <a:cs typeface="Calibri"/>
                        </a:rPr>
                        <a:t>European</a:t>
                      </a:r>
                      <a:r>
                        <a:rPr sz="21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level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2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strengthening</a:t>
                      </a:r>
                      <a:r>
                        <a:rPr sz="21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European innovation</a:t>
                      </a:r>
                      <a:r>
                        <a:rPr sz="2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capacity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0350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2100" dirty="0">
                          <a:latin typeface="Calibri"/>
                          <a:cs typeface="Calibri"/>
                        </a:rPr>
                        <a:t>Quality</a:t>
                      </a:r>
                      <a:r>
                        <a:rPr sz="2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21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effectiveness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 of</a:t>
                      </a:r>
                      <a:r>
                        <a:rPr sz="2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work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plan,</a:t>
                      </a:r>
                      <a:endParaRPr sz="2100">
                        <a:latin typeface="Calibri"/>
                        <a:cs typeface="Calibri"/>
                      </a:endParaRPr>
                    </a:p>
                    <a:p>
                      <a:pPr marL="103505" marR="314960">
                        <a:lnSpc>
                          <a:spcPct val="114799"/>
                        </a:lnSpc>
                        <a:spcBef>
                          <a:spcPts val="10"/>
                        </a:spcBef>
                      </a:pPr>
                      <a:r>
                        <a:rPr sz="2100" spc="-10" dirty="0">
                          <a:latin typeface="Calibri"/>
                          <a:cs typeface="Calibri"/>
                        </a:rPr>
                        <a:t>assessment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2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risks,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2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appropriateness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21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effort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assigned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1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work</a:t>
                      </a:r>
                      <a:r>
                        <a:rPr sz="2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packages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6110">
                <a:tc>
                  <a:txBody>
                    <a:bodyPr/>
                    <a:lstStyle/>
                    <a:p>
                      <a:pPr marL="10287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2100" dirty="0">
                          <a:latin typeface="Calibri"/>
                          <a:cs typeface="Calibri"/>
                        </a:rPr>
                        <a:t>Soundness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2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proposed</a:t>
                      </a:r>
                      <a:endParaRPr sz="2100">
                        <a:latin typeface="Calibri"/>
                        <a:cs typeface="Calibri"/>
                      </a:endParaRPr>
                    </a:p>
                    <a:p>
                      <a:pPr marL="10287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2100" spc="-10" dirty="0">
                          <a:latin typeface="Calibri"/>
                          <a:cs typeface="Calibri"/>
                        </a:rPr>
                        <a:t>methodology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02870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2100" dirty="0">
                          <a:latin typeface="Calibri"/>
                          <a:cs typeface="Calibri"/>
                        </a:rPr>
                        <a:t>Credibility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2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2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measures</a:t>
                      </a:r>
                      <a:r>
                        <a:rPr sz="2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100" spc="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enhance</a:t>
                      </a:r>
                      <a:r>
                        <a:rPr sz="21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2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career</a:t>
                      </a:r>
                      <a:endParaRPr sz="2100">
                        <a:latin typeface="Calibri"/>
                        <a:cs typeface="Calibri"/>
                      </a:endParaRPr>
                    </a:p>
                    <a:p>
                      <a:pPr marL="10287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2100" spc="-10" dirty="0">
                          <a:latin typeface="Calibri"/>
                          <a:cs typeface="Calibri"/>
                        </a:rPr>
                        <a:t>perspectives</a:t>
                      </a:r>
                      <a:r>
                        <a:rPr sz="2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2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researchers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21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contribution</a:t>
                      </a:r>
                      <a:r>
                        <a:rPr sz="2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their</a:t>
                      </a:r>
                      <a:endParaRPr sz="2100">
                        <a:latin typeface="Calibri"/>
                        <a:cs typeface="Calibri"/>
                      </a:endParaRPr>
                    </a:p>
                    <a:p>
                      <a:pPr marL="10287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2100" dirty="0">
                          <a:latin typeface="Calibri"/>
                          <a:cs typeface="Calibri"/>
                        </a:rPr>
                        <a:t>skills</a:t>
                      </a:r>
                      <a:r>
                        <a:rPr sz="2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development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0350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2100" spc="-20" dirty="0">
                          <a:latin typeface="Calibri"/>
                          <a:cs typeface="Calibri"/>
                        </a:rPr>
                        <a:t>Quality,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capacity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2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role</a:t>
                      </a:r>
                      <a:r>
                        <a:rPr sz="21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each</a:t>
                      </a:r>
                      <a:endParaRPr sz="2100">
                        <a:latin typeface="Calibri"/>
                        <a:cs typeface="Calibri"/>
                      </a:endParaRPr>
                    </a:p>
                    <a:p>
                      <a:pPr marL="103505" marR="153035">
                        <a:lnSpc>
                          <a:spcPct val="114900"/>
                        </a:lnSpc>
                        <a:spcBef>
                          <a:spcPts val="10"/>
                        </a:spcBef>
                      </a:pPr>
                      <a:r>
                        <a:rPr sz="2100" spc="-10" dirty="0">
                          <a:latin typeface="Calibri"/>
                          <a:cs typeface="Calibri"/>
                        </a:rPr>
                        <a:t>participant,</a:t>
                      </a:r>
                      <a:r>
                        <a:rPr sz="2100" spc="-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including</a:t>
                      </a:r>
                      <a:r>
                        <a:rPr sz="21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hosting arrangements</a:t>
                      </a:r>
                      <a:r>
                        <a:rPr sz="2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21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extent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which</a:t>
                      </a:r>
                      <a:r>
                        <a:rPr sz="2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consortium</a:t>
                      </a:r>
                      <a:r>
                        <a:rPr sz="2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as</a:t>
                      </a:r>
                      <a:r>
                        <a:rPr sz="2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2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whole</a:t>
                      </a:r>
                      <a:r>
                        <a:rPr sz="2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brings</a:t>
                      </a:r>
                      <a:r>
                        <a:rPr sz="2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together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necessary</a:t>
                      </a:r>
                      <a:r>
                        <a:rPr sz="2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expertise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952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63064">
                <a:tc>
                  <a:txBody>
                    <a:bodyPr/>
                    <a:lstStyle/>
                    <a:p>
                      <a:pPr marL="10287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100" dirty="0">
                          <a:latin typeface="Calibri"/>
                          <a:cs typeface="Calibri"/>
                        </a:rPr>
                        <a:t>Quality</a:t>
                      </a:r>
                      <a:r>
                        <a:rPr sz="21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2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credibility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21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the</a:t>
                      </a:r>
                      <a:endParaRPr sz="2100">
                        <a:latin typeface="Calibri"/>
                        <a:cs typeface="Calibri"/>
                      </a:endParaRPr>
                    </a:p>
                    <a:p>
                      <a:pPr marL="102870">
                        <a:lnSpc>
                          <a:spcPct val="100000"/>
                        </a:lnSpc>
                        <a:spcBef>
                          <a:spcPts val="380"/>
                        </a:spcBef>
                      </a:pPr>
                      <a:r>
                        <a:rPr sz="2100" dirty="0">
                          <a:latin typeface="Calibri"/>
                          <a:cs typeface="Calibri"/>
                        </a:rPr>
                        <a:t>training</a:t>
                      </a:r>
                      <a:r>
                        <a:rPr sz="2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programme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0287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100" dirty="0">
                          <a:latin typeface="Calibri"/>
                          <a:cs typeface="Calibri"/>
                        </a:rPr>
                        <a:t>Suitability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21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quality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2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2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measures</a:t>
                      </a:r>
                      <a:r>
                        <a:rPr sz="2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maximise</a:t>
                      </a:r>
                      <a:endParaRPr sz="2100">
                        <a:latin typeface="Calibri"/>
                        <a:cs typeface="Calibri"/>
                      </a:endParaRPr>
                    </a:p>
                    <a:p>
                      <a:pPr marL="102870" marR="487045">
                        <a:lnSpc>
                          <a:spcPct val="114999"/>
                        </a:lnSpc>
                        <a:spcBef>
                          <a:spcPts val="5"/>
                        </a:spcBef>
                      </a:pPr>
                      <a:r>
                        <a:rPr sz="2100" spc="-10" dirty="0">
                          <a:latin typeface="Calibri"/>
                          <a:cs typeface="Calibri"/>
                        </a:rPr>
                        <a:t>expected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outcomes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2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impacts,</a:t>
                      </a:r>
                      <a:r>
                        <a:rPr sz="21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as</a:t>
                      </a:r>
                      <a:r>
                        <a:rPr sz="2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set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out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2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dissemination</a:t>
                      </a:r>
                      <a:r>
                        <a:rPr sz="21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21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exploitation</a:t>
                      </a:r>
                      <a:r>
                        <a:rPr sz="21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plan,</a:t>
                      </a:r>
                      <a:r>
                        <a:rPr sz="2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including communication</a:t>
                      </a:r>
                      <a:r>
                        <a:rPr sz="21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activities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7920">
                <a:tc>
                  <a:txBody>
                    <a:bodyPr/>
                    <a:lstStyle/>
                    <a:p>
                      <a:pPr marL="10287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100" dirty="0">
                          <a:latin typeface="Calibri"/>
                          <a:cs typeface="Calibri"/>
                        </a:rPr>
                        <a:t>Quality</a:t>
                      </a:r>
                      <a:r>
                        <a:rPr sz="2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21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supervision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02870">
                        <a:lnSpc>
                          <a:spcPct val="100000"/>
                        </a:lnSpc>
                        <a:spcBef>
                          <a:spcPts val="80"/>
                        </a:spcBef>
                      </a:pPr>
                      <a:r>
                        <a:rPr sz="21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magnitude</a:t>
                      </a:r>
                      <a:r>
                        <a:rPr sz="2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importance</a:t>
                      </a:r>
                      <a:r>
                        <a:rPr sz="21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21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21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project’s</a:t>
                      </a:r>
                      <a:endParaRPr sz="2100">
                        <a:latin typeface="Calibri"/>
                        <a:cs typeface="Calibri"/>
                      </a:endParaRPr>
                    </a:p>
                    <a:p>
                      <a:pPr marL="102870" marR="297815">
                        <a:lnSpc>
                          <a:spcPct val="114799"/>
                        </a:lnSpc>
                        <a:spcBef>
                          <a:spcPts val="10"/>
                        </a:spcBef>
                      </a:pPr>
                      <a:r>
                        <a:rPr sz="2100" dirty="0">
                          <a:latin typeface="Calibri"/>
                          <a:cs typeface="Calibri"/>
                        </a:rPr>
                        <a:t>contribution</a:t>
                      </a:r>
                      <a:r>
                        <a:rPr sz="21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2100" spc="-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2100" spc="-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expected</a:t>
                      </a:r>
                      <a:r>
                        <a:rPr sz="21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scientific,</a:t>
                      </a:r>
                      <a:r>
                        <a:rPr sz="2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societal</a:t>
                      </a:r>
                      <a:r>
                        <a:rPr sz="21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25" dirty="0">
                          <a:latin typeface="Calibri"/>
                          <a:cs typeface="Calibri"/>
                        </a:rPr>
                        <a:t>and </a:t>
                      </a:r>
                      <a:r>
                        <a:rPr sz="2100" dirty="0">
                          <a:latin typeface="Calibri"/>
                          <a:cs typeface="Calibri"/>
                        </a:rPr>
                        <a:t>economic</a:t>
                      </a:r>
                      <a:r>
                        <a:rPr sz="2100" spc="-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2100" spc="-10" dirty="0">
                          <a:latin typeface="Calibri"/>
                          <a:cs typeface="Calibri"/>
                        </a:rPr>
                        <a:t>impacts</a:t>
                      </a:r>
                      <a:endParaRPr sz="2100">
                        <a:latin typeface="Calibri"/>
                        <a:cs typeface="Calibri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847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50%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30%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2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20%</a:t>
                      </a:r>
                      <a:endParaRPr sz="2400" dirty="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1139952" y="4236720"/>
            <a:ext cx="4939665" cy="3752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485"/>
              </a:spcBef>
            </a:pPr>
            <a:endParaRPr sz="28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800" b="1" dirty="0">
                <a:latin typeface="Arial"/>
                <a:cs typeface="Arial"/>
              </a:rPr>
              <a:t>Çağrı</a:t>
            </a:r>
            <a:r>
              <a:rPr sz="2800" b="1" spc="-80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Bütçesi</a:t>
            </a:r>
            <a:endParaRPr sz="2800" dirty="0">
              <a:latin typeface="Arial"/>
              <a:cs typeface="Arial"/>
            </a:endParaRPr>
          </a:p>
          <a:p>
            <a:pPr marL="1471295">
              <a:lnSpc>
                <a:spcPct val="100000"/>
              </a:lnSpc>
              <a:spcBef>
                <a:spcPts val="2125"/>
              </a:spcBef>
            </a:pPr>
            <a:endParaRPr lang="tr-TR" sz="2400" b="1" spc="-45" dirty="0">
              <a:latin typeface="Arial"/>
              <a:cs typeface="Arial"/>
            </a:endParaRPr>
          </a:p>
          <a:p>
            <a:pPr marL="1471295">
              <a:lnSpc>
                <a:spcPct val="100000"/>
              </a:lnSpc>
              <a:spcBef>
                <a:spcPts val="2125"/>
              </a:spcBef>
            </a:pPr>
            <a:r>
              <a:rPr lang="tr-TR" sz="2400" b="1" spc="-45" dirty="0">
                <a:latin typeface="Arial"/>
                <a:cs typeface="Arial"/>
              </a:rPr>
              <a:t>597.80 </a:t>
            </a:r>
            <a:r>
              <a:rPr sz="2400" b="1" spc="-4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M</a:t>
            </a:r>
            <a:r>
              <a:rPr lang="tr-TR" sz="2400" b="1" dirty="0">
                <a:latin typeface="Arial"/>
                <a:cs typeface="Arial"/>
              </a:rPr>
              <a:t>.</a:t>
            </a:r>
            <a:r>
              <a:rPr sz="2400" b="1" spc="-50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EUR</a:t>
            </a:r>
            <a:endParaRPr sz="2400" dirty="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040379" y="4236720"/>
            <a:ext cx="14109700" cy="4817745"/>
            <a:chOff x="3040379" y="4236720"/>
            <a:chExt cx="14109700" cy="4817745"/>
          </a:xfrm>
        </p:grpSpPr>
        <p:sp>
          <p:nvSpPr>
            <p:cNvPr id="8" name="object 8"/>
            <p:cNvSpPr/>
            <p:nvPr/>
          </p:nvSpPr>
          <p:spPr>
            <a:xfrm>
              <a:off x="3040379" y="4856988"/>
              <a:ext cx="1138555" cy="1138555"/>
            </a:xfrm>
            <a:custGeom>
              <a:avLst/>
              <a:gdLst/>
              <a:ahLst/>
              <a:cxnLst/>
              <a:rect l="l" t="t" r="r" b="b"/>
              <a:pathLst>
                <a:path w="1138554" h="1138554">
                  <a:moveTo>
                    <a:pt x="569214" y="0"/>
                  </a:moveTo>
                  <a:lnTo>
                    <a:pt x="520106" y="2089"/>
                  </a:lnTo>
                  <a:lnTo>
                    <a:pt x="472157" y="8244"/>
                  </a:lnTo>
                  <a:lnTo>
                    <a:pt x="425537" y="18294"/>
                  </a:lnTo>
                  <a:lnTo>
                    <a:pt x="380419" y="32067"/>
                  </a:lnTo>
                  <a:lnTo>
                    <a:pt x="336972" y="49392"/>
                  </a:lnTo>
                  <a:lnTo>
                    <a:pt x="295368" y="70099"/>
                  </a:lnTo>
                  <a:lnTo>
                    <a:pt x="255778" y="94017"/>
                  </a:lnTo>
                  <a:lnTo>
                    <a:pt x="218373" y="120974"/>
                  </a:lnTo>
                  <a:lnTo>
                    <a:pt x="183323" y="150800"/>
                  </a:lnTo>
                  <a:lnTo>
                    <a:pt x="150800" y="183323"/>
                  </a:lnTo>
                  <a:lnTo>
                    <a:pt x="120974" y="218373"/>
                  </a:lnTo>
                  <a:lnTo>
                    <a:pt x="94017" y="255778"/>
                  </a:lnTo>
                  <a:lnTo>
                    <a:pt x="70099" y="295368"/>
                  </a:lnTo>
                  <a:lnTo>
                    <a:pt x="49392" y="336972"/>
                  </a:lnTo>
                  <a:lnTo>
                    <a:pt x="32067" y="380419"/>
                  </a:lnTo>
                  <a:lnTo>
                    <a:pt x="18294" y="425537"/>
                  </a:lnTo>
                  <a:lnTo>
                    <a:pt x="8244" y="472157"/>
                  </a:lnTo>
                  <a:lnTo>
                    <a:pt x="2089" y="520106"/>
                  </a:lnTo>
                  <a:lnTo>
                    <a:pt x="0" y="569213"/>
                  </a:lnTo>
                  <a:lnTo>
                    <a:pt x="2089" y="618321"/>
                  </a:lnTo>
                  <a:lnTo>
                    <a:pt x="8244" y="666270"/>
                  </a:lnTo>
                  <a:lnTo>
                    <a:pt x="18294" y="712890"/>
                  </a:lnTo>
                  <a:lnTo>
                    <a:pt x="32067" y="758008"/>
                  </a:lnTo>
                  <a:lnTo>
                    <a:pt x="49392" y="801455"/>
                  </a:lnTo>
                  <a:lnTo>
                    <a:pt x="70099" y="843059"/>
                  </a:lnTo>
                  <a:lnTo>
                    <a:pt x="94017" y="882649"/>
                  </a:lnTo>
                  <a:lnTo>
                    <a:pt x="120974" y="920054"/>
                  </a:lnTo>
                  <a:lnTo>
                    <a:pt x="150800" y="955104"/>
                  </a:lnTo>
                  <a:lnTo>
                    <a:pt x="183323" y="987627"/>
                  </a:lnTo>
                  <a:lnTo>
                    <a:pt x="218373" y="1017453"/>
                  </a:lnTo>
                  <a:lnTo>
                    <a:pt x="255778" y="1044410"/>
                  </a:lnTo>
                  <a:lnTo>
                    <a:pt x="295368" y="1068328"/>
                  </a:lnTo>
                  <a:lnTo>
                    <a:pt x="336972" y="1089035"/>
                  </a:lnTo>
                  <a:lnTo>
                    <a:pt x="380419" y="1106360"/>
                  </a:lnTo>
                  <a:lnTo>
                    <a:pt x="425537" y="1120133"/>
                  </a:lnTo>
                  <a:lnTo>
                    <a:pt x="472157" y="1130183"/>
                  </a:lnTo>
                  <a:lnTo>
                    <a:pt x="520106" y="1136338"/>
                  </a:lnTo>
                  <a:lnTo>
                    <a:pt x="569214" y="1138427"/>
                  </a:lnTo>
                  <a:lnTo>
                    <a:pt x="618321" y="1136338"/>
                  </a:lnTo>
                  <a:lnTo>
                    <a:pt x="666270" y="1130183"/>
                  </a:lnTo>
                  <a:lnTo>
                    <a:pt x="712890" y="1120133"/>
                  </a:lnTo>
                  <a:lnTo>
                    <a:pt x="758008" y="1106360"/>
                  </a:lnTo>
                  <a:lnTo>
                    <a:pt x="801455" y="1089035"/>
                  </a:lnTo>
                  <a:lnTo>
                    <a:pt x="843059" y="1068328"/>
                  </a:lnTo>
                  <a:lnTo>
                    <a:pt x="882649" y="1044410"/>
                  </a:lnTo>
                  <a:lnTo>
                    <a:pt x="920054" y="1017453"/>
                  </a:lnTo>
                  <a:lnTo>
                    <a:pt x="955104" y="987627"/>
                  </a:lnTo>
                  <a:lnTo>
                    <a:pt x="987627" y="955104"/>
                  </a:lnTo>
                  <a:lnTo>
                    <a:pt x="1017453" y="920054"/>
                  </a:lnTo>
                  <a:lnTo>
                    <a:pt x="1044410" y="882649"/>
                  </a:lnTo>
                  <a:lnTo>
                    <a:pt x="1068328" y="843059"/>
                  </a:lnTo>
                  <a:lnTo>
                    <a:pt x="1089035" y="801455"/>
                  </a:lnTo>
                  <a:lnTo>
                    <a:pt x="1106360" y="758008"/>
                  </a:lnTo>
                  <a:lnTo>
                    <a:pt x="1120133" y="712890"/>
                  </a:lnTo>
                  <a:lnTo>
                    <a:pt x="1130183" y="666270"/>
                  </a:lnTo>
                  <a:lnTo>
                    <a:pt x="1136338" y="618321"/>
                  </a:lnTo>
                  <a:lnTo>
                    <a:pt x="1138428" y="569213"/>
                  </a:lnTo>
                  <a:lnTo>
                    <a:pt x="1136338" y="520106"/>
                  </a:lnTo>
                  <a:lnTo>
                    <a:pt x="1130183" y="472157"/>
                  </a:lnTo>
                  <a:lnTo>
                    <a:pt x="1120133" y="425537"/>
                  </a:lnTo>
                  <a:lnTo>
                    <a:pt x="1106360" y="380419"/>
                  </a:lnTo>
                  <a:lnTo>
                    <a:pt x="1089035" y="336972"/>
                  </a:lnTo>
                  <a:lnTo>
                    <a:pt x="1068328" y="295368"/>
                  </a:lnTo>
                  <a:lnTo>
                    <a:pt x="1044410" y="255778"/>
                  </a:lnTo>
                  <a:lnTo>
                    <a:pt x="1017453" y="218373"/>
                  </a:lnTo>
                  <a:lnTo>
                    <a:pt x="987627" y="183323"/>
                  </a:lnTo>
                  <a:lnTo>
                    <a:pt x="955104" y="150800"/>
                  </a:lnTo>
                  <a:lnTo>
                    <a:pt x="920054" y="120974"/>
                  </a:lnTo>
                  <a:lnTo>
                    <a:pt x="882649" y="94017"/>
                  </a:lnTo>
                  <a:lnTo>
                    <a:pt x="843059" y="70099"/>
                  </a:lnTo>
                  <a:lnTo>
                    <a:pt x="801455" y="49392"/>
                  </a:lnTo>
                  <a:lnTo>
                    <a:pt x="758008" y="32067"/>
                  </a:lnTo>
                  <a:lnTo>
                    <a:pt x="712890" y="18294"/>
                  </a:lnTo>
                  <a:lnTo>
                    <a:pt x="666270" y="8244"/>
                  </a:lnTo>
                  <a:lnTo>
                    <a:pt x="618321" y="2089"/>
                  </a:lnTo>
                  <a:lnTo>
                    <a:pt x="569214" y="0"/>
                  </a:lnTo>
                  <a:close/>
                </a:path>
              </a:pathLst>
            </a:custGeom>
            <a:solidFill>
              <a:srgbClr val="E21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211811" y="4236720"/>
              <a:ext cx="4937760" cy="4817745"/>
            </a:xfrm>
            <a:custGeom>
              <a:avLst/>
              <a:gdLst/>
              <a:ahLst/>
              <a:cxnLst/>
              <a:rect l="l" t="t" r="r" b="b"/>
              <a:pathLst>
                <a:path w="4937759" h="4817745">
                  <a:moveTo>
                    <a:pt x="4937759" y="0"/>
                  </a:moveTo>
                  <a:lnTo>
                    <a:pt x="0" y="0"/>
                  </a:lnTo>
                  <a:lnTo>
                    <a:pt x="0" y="4817364"/>
                  </a:lnTo>
                  <a:lnTo>
                    <a:pt x="4937759" y="4817364"/>
                  </a:lnTo>
                  <a:lnTo>
                    <a:pt x="49377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2211811" y="4236720"/>
            <a:ext cx="4937760" cy="4817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315"/>
              </a:spcBef>
            </a:pPr>
            <a:endParaRPr sz="2800">
              <a:latin typeface="Times New Roman"/>
              <a:cs typeface="Times New Roman"/>
            </a:endParaRPr>
          </a:p>
          <a:p>
            <a:pPr marR="140970" algn="ctr">
              <a:lnSpc>
                <a:spcPct val="100000"/>
              </a:lnSpc>
              <a:spcBef>
                <a:spcPts val="5"/>
              </a:spcBef>
            </a:pPr>
            <a:r>
              <a:rPr sz="2800" b="1" spc="-10" dirty="0">
                <a:latin typeface="Arial"/>
                <a:cs typeface="Arial"/>
              </a:rPr>
              <a:t>Değerlendirme</a:t>
            </a:r>
            <a:endParaRPr sz="2800">
              <a:latin typeface="Arial"/>
              <a:cs typeface="Arial"/>
            </a:endParaRPr>
          </a:p>
          <a:p>
            <a:pPr marL="310515" marR="450850" indent="356235">
              <a:lnSpc>
                <a:spcPts val="2500"/>
              </a:lnSpc>
              <a:spcBef>
                <a:spcPts val="2525"/>
              </a:spcBef>
            </a:pPr>
            <a:r>
              <a:rPr sz="2400" spc="-95" dirty="0">
                <a:latin typeface="Arial MT"/>
                <a:cs typeface="Arial MT"/>
              </a:rPr>
              <a:t>Değerlendirme</a:t>
            </a:r>
            <a:r>
              <a:rPr sz="2400" spc="30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Sonuçları: </a:t>
            </a:r>
            <a:r>
              <a:rPr sz="2400" spc="-235" dirty="0">
                <a:latin typeface="Arial MT"/>
                <a:cs typeface="Arial MT"/>
              </a:rPr>
              <a:t>Çağrı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114" dirty="0">
                <a:latin typeface="Arial MT"/>
                <a:cs typeface="Arial MT"/>
              </a:rPr>
              <a:t>kapanışından</a:t>
            </a:r>
            <a:r>
              <a:rPr sz="2400" spc="5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5 ay</a:t>
            </a:r>
            <a:r>
              <a:rPr sz="2400" spc="-5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sonra</a:t>
            </a:r>
            <a:endParaRPr sz="2400">
              <a:latin typeface="Arial MT"/>
              <a:cs typeface="Arial MT"/>
            </a:endParaRPr>
          </a:p>
          <a:p>
            <a:pPr marL="387985" marR="527050" algn="ctr">
              <a:lnSpc>
                <a:spcPts val="2500"/>
              </a:lnSpc>
              <a:spcBef>
                <a:spcPts val="2505"/>
              </a:spcBef>
            </a:pPr>
            <a:r>
              <a:rPr sz="2400" spc="-10" dirty="0">
                <a:latin typeface="Arial MT"/>
                <a:cs typeface="Arial MT"/>
              </a:rPr>
              <a:t>Hibe</a:t>
            </a:r>
            <a:r>
              <a:rPr sz="2400" spc="-120" dirty="0">
                <a:latin typeface="Arial MT"/>
                <a:cs typeface="Arial MT"/>
              </a:rPr>
              <a:t> </a:t>
            </a:r>
            <a:r>
              <a:rPr sz="2400" spc="-145" dirty="0">
                <a:latin typeface="Arial MT"/>
                <a:cs typeface="Arial MT"/>
              </a:rPr>
              <a:t>Anlaşması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145" dirty="0">
                <a:latin typeface="Arial MT"/>
                <a:cs typeface="Arial MT"/>
              </a:rPr>
              <a:t>İmzalanması: </a:t>
            </a:r>
            <a:r>
              <a:rPr sz="2400" dirty="0">
                <a:latin typeface="Arial MT"/>
                <a:cs typeface="Arial MT"/>
              </a:rPr>
              <a:t>Sonuçlardan</a:t>
            </a:r>
            <a:r>
              <a:rPr sz="2400" spc="-5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3</a:t>
            </a:r>
            <a:r>
              <a:rPr sz="2400" spc="-7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ay</a:t>
            </a:r>
            <a:r>
              <a:rPr sz="2400" spc="-75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sonra</a:t>
            </a:r>
            <a:endParaRPr sz="2400">
              <a:latin typeface="Arial MT"/>
              <a:cs typeface="Arial M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675119" y="4236720"/>
            <a:ext cx="8574405" cy="4817745"/>
            <a:chOff x="6675119" y="4236720"/>
            <a:chExt cx="8574405" cy="4817745"/>
          </a:xfrm>
        </p:grpSpPr>
        <p:sp>
          <p:nvSpPr>
            <p:cNvPr id="12" name="object 12"/>
            <p:cNvSpPr/>
            <p:nvPr/>
          </p:nvSpPr>
          <p:spPr>
            <a:xfrm>
              <a:off x="14110715" y="4856988"/>
              <a:ext cx="1138555" cy="1138555"/>
            </a:xfrm>
            <a:custGeom>
              <a:avLst/>
              <a:gdLst/>
              <a:ahLst/>
              <a:cxnLst/>
              <a:rect l="l" t="t" r="r" b="b"/>
              <a:pathLst>
                <a:path w="1138555" h="1138554">
                  <a:moveTo>
                    <a:pt x="569214" y="0"/>
                  </a:moveTo>
                  <a:lnTo>
                    <a:pt x="520106" y="2089"/>
                  </a:lnTo>
                  <a:lnTo>
                    <a:pt x="472157" y="8244"/>
                  </a:lnTo>
                  <a:lnTo>
                    <a:pt x="425537" y="18294"/>
                  </a:lnTo>
                  <a:lnTo>
                    <a:pt x="380419" y="32067"/>
                  </a:lnTo>
                  <a:lnTo>
                    <a:pt x="336972" y="49392"/>
                  </a:lnTo>
                  <a:lnTo>
                    <a:pt x="295368" y="70099"/>
                  </a:lnTo>
                  <a:lnTo>
                    <a:pt x="255778" y="94017"/>
                  </a:lnTo>
                  <a:lnTo>
                    <a:pt x="218373" y="120974"/>
                  </a:lnTo>
                  <a:lnTo>
                    <a:pt x="183323" y="150800"/>
                  </a:lnTo>
                  <a:lnTo>
                    <a:pt x="150800" y="183323"/>
                  </a:lnTo>
                  <a:lnTo>
                    <a:pt x="120974" y="218373"/>
                  </a:lnTo>
                  <a:lnTo>
                    <a:pt x="94017" y="255778"/>
                  </a:lnTo>
                  <a:lnTo>
                    <a:pt x="70099" y="295368"/>
                  </a:lnTo>
                  <a:lnTo>
                    <a:pt x="49392" y="336972"/>
                  </a:lnTo>
                  <a:lnTo>
                    <a:pt x="32067" y="380419"/>
                  </a:lnTo>
                  <a:lnTo>
                    <a:pt x="18294" y="425537"/>
                  </a:lnTo>
                  <a:lnTo>
                    <a:pt x="8244" y="472157"/>
                  </a:lnTo>
                  <a:lnTo>
                    <a:pt x="2089" y="520106"/>
                  </a:lnTo>
                  <a:lnTo>
                    <a:pt x="0" y="569213"/>
                  </a:lnTo>
                  <a:lnTo>
                    <a:pt x="2089" y="618321"/>
                  </a:lnTo>
                  <a:lnTo>
                    <a:pt x="8244" y="666270"/>
                  </a:lnTo>
                  <a:lnTo>
                    <a:pt x="18294" y="712890"/>
                  </a:lnTo>
                  <a:lnTo>
                    <a:pt x="32067" y="758008"/>
                  </a:lnTo>
                  <a:lnTo>
                    <a:pt x="49392" y="801455"/>
                  </a:lnTo>
                  <a:lnTo>
                    <a:pt x="70099" y="843059"/>
                  </a:lnTo>
                  <a:lnTo>
                    <a:pt x="94017" y="882649"/>
                  </a:lnTo>
                  <a:lnTo>
                    <a:pt x="120974" y="920054"/>
                  </a:lnTo>
                  <a:lnTo>
                    <a:pt x="150800" y="955104"/>
                  </a:lnTo>
                  <a:lnTo>
                    <a:pt x="183323" y="987627"/>
                  </a:lnTo>
                  <a:lnTo>
                    <a:pt x="218373" y="1017453"/>
                  </a:lnTo>
                  <a:lnTo>
                    <a:pt x="255778" y="1044410"/>
                  </a:lnTo>
                  <a:lnTo>
                    <a:pt x="295368" y="1068328"/>
                  </a:lnTo>
                  <a:lnTo>
                    <a:pt x="336972" y="1089035"/>
                  </a:lnTo>
                  <a:lnTo>
                    <a:pt x="380419" y="1106360"/>
                  </a:lnTo>
                  <a:lnTo>
                    <a:pt x="425537" y="1120133"/>
                  </a:lnTo>
                  <a:lnTo>
                    <a:pt x="472157" y="1130183"/>
                  </a:lnTo>
                  <a:lnTo>
                    <a:pt x="520106" y="1136338"/>
                  </a:lnTo>
                  <a:lnTo>
                    <a:pt x="569214" y="1138427"/>
                  </a:lnTo>
                  <a:lnTo>
                    <a:pt x="618321" y="1136338"/>
                  </a:lnTo>
                  <a:lnTo>
                    <a:pt x="666270" y="1130183"/>
                  </a:lnTo>
                  <a:lnTo>
                    <a:pt x="712890" y="1120133"/>
                  </a:lnTo>
                  <a:lnTo>
                    <a:pt x="758008" y="1106360"/>
                  </a:lnTo>
                  <a:lnTo>
                    <a:pt x="801455" y="1089035"/>
                  </a:lnTo>
                  <a:lnTo>
                    <a:pt x="843059" y="1068328"/>
                  </a:lnTo>
                  <a:lnTo>
                    <a:pt x="882649" y="1044410"/>
                  </a:lnTo>
                  <a:lnTo>
                    <a:pt x="920054" y="1017453"/>
                  </a:lnTo>
                  <a:lnTo>
                    <a:pt x="955104" y="987627"/>
                  </a:lnTo>
                  <a:lnTo>
                    <a:pt x="987627" y="955104"/>
                  </a:lnTo>
                  <a:lnTo>
                    <a:pt x="1017453" y="920054"/>
                  </a:lnTo>
                  <a:lnTo>
                    <a:pt x="1044410" y="882649"/>
                  </a:lnTo>
                  <a:lnTo>
                    <a:pt x="1068328" y="843059"/>
                  </a:lnTo>
                  <a:lnTo>
                    <a:pt x="1089035" y="801455"/>
                  </a:lnTo>
                  <a:lnTo>
                    <a:pt x="1106360" y="758008"/>
                  </a:lnTo>
                  <a:lnTo>
                    <a:pt x="1120133" y="712890"/>
                  </a:lnTo>
                  <a:lnTo>
                    <a:pt x="1130183" y="666270"/>
                  </a:lnTo>
                  <a:lnTo>
                    <a:pt x="1136338" y="618321"/>
                  </a:lnTo>
                  <a:lnTo>
                    <a:pt x="1138428" y="569213"/>
                  </a:lnTo>
                  <a:lnTo>
                    <a:pt x="1136338" y="520106"/>
                  </a:lnTo>
                  <a:lnTo>
                    <a:pt x="1130183" y="472157"/>
                  </a:lnTo>
                  <a:lnTo>
                    <a:pt x="1120133" y="425537"/>
                  </a:lnTo>
                  <a:lnTo>
                    <a:pt x="1106360" y="380419"/>
                  </a:lnTo>
                  <a:lnTo>
                    <a:pt x="1089035" y="336972"/>
                  </a:lnTo>
                  <a:lnTo>
                    <a:pt x="1068328" y="295368"/>
                  </a:lnTo>
                  <a:lnTo>
                    <a:pt x="1044410" y="255778"/>
                  </a:lnTo>
                  <a:lnTo>
                    <a:pt x="1017453" y="218373"/>
                  </a:lnTo>
                  <a:lnTo>
                    <a:pt x="987627" y="183323"/>
                  </a:lnTo>
                  <a:lnTo>
                    <a:pt x="955104" y="150800"/>
                  </a:lnTo>
                  <a:lnTo>
                    <a:pt x="920054" y="120974"/>
                  </a:lnTo>
                  <a:lnTo>
                    <a:pt x="882649" y="94017"/>
                  </a:lnTo>
                  <a:lnTo>
                    <a:pt x="843059" y="70099"/>
                  </a:lnTo>
                  <a:lnTo>
                    <a:pt x="801455" y="49392"/>
                  </a:lnTo>
                  <a:lnTo>
                    <a:pt x="758008" y="32067"/>
                  </a:lnTo>
                  <a:lnTo>
                    <a:pt x="712890" y="18294"/>
                  </a:lnTo>
                  <a:lnTo>
                    <a:pt x="666270" y="8244"/>
                  </a:lnTo>
                  <a:lnTo>
                    <a:pt x="618321" y="2089"/>
                  </a:lnTo>
                  <a:lnTo>
                    <a:pt x="569214" y="0"/>
                  </a:lnTo>
                  <a:close/>
                </a:path>
              </a:pathLst>
            </a:custGeom>
            <a:solidFill>
              <a:srgbClr val="E21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675119" y="4236720"/>
              <a:ext cx="4937760" cy="4817745"/>
            </a:xfrm>
            <a:custGeom>
              <a:avLst/>
              <a:gdLst/>
              <a:ahLst/>
              <a:cxnLst/>
              <a:rect l="l" t="t" r="r" b="b"/>
              <a:pathLst>
                <a:path w="4937759" h="4817745">
                  <a:moveTo>
                    <a:pt x="4937760" y="0"/>
                  </a:moveTo>
                  <a:lnTo>
                    <a:pt x="0" y="0"/>
                  </a:lnTo>
                  <a:lnTo>
                    <a:pt x="0" y="4817364"/>
                  </a:lnTo>
                  <a:lnTo>
                    <a:pt x="4937760" y="4817364"/>
                  </a:lnTo>
                  <a:lnTo>
                    <a:pt x="49377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675119" y="4236720"/>
            <a:ext cx="4937760" cy="4817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485"/>
              </a:spcBef>
            </a:pPr>
            <a:endParaRPr sz="28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800" b="1" dirty="0">
                <a:latin typeface="Arial"/>
                <a:cs typeface="Arial"/>
              </a:rPr>
              <a:t>Çağrı</a:t>
            </a:r>
            <a:r>
              <a:rPr sz="2800" b="1" spc="-80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Takvimi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400"/>
              </a:spcBef>
            </a:pPr>
            <a:endParaRPr sz="2800">
              <a:latin typeface="Arial"/>
              <a:cs typeface="Arial"/>
            </a:endParaRPr>
          </a:p>
          <a:p>
            <a:pPr marL="635" algn="ctr">
              <a:lnSpc>
                <a:spcPts val="2690"/>
              </a:lnSpc>
            </a:pPr>
            <a:r>
              <a:rPr sz="2400" spc="-235" dirty="0">
                <a:latin typeface="Arial MT"/>
                <a:cs typeface="Arial MT"/>
              </a:rPr>
              <a:t>Çağrı</a:t>
            </a:r>
            <a:r>
              <a:rPr sz="2400" spc="-120" dirty="0">
                <a:latin typeface="Arial MT"/>
                <a:cs typeface="Arial MT"/>
              </a:rPr>
              <a:t> </a:t>
            </a:r>
            <a:r>
              <a:rPr sz="2400" spc="-185" dirty="0">
                <a:latin typeface="Arial MT"/>
                <a:cs typeface="Arial MT"/>
              </a:rPr>
              <a:t>Açılış:</a:t>
            </a:r>
            <a:r>
              <a:rPr sz="2400" spc="15" dirty="0">
                <a:latin typeface="Arial MT"/>
                <a:cs typeface="Arial MT"/>
              </a:rPr>
              <a:t> </a:t>
            </a:r>
            <a:r>
              <a:rPr sz="2400" b="1" dirty="0">
                <a:latin typeface="Arial"/>
                <a:cs typeface="Arial"/>
              </a:rPr>
              <a:t>28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Mayıs </a:t>
            </a:r>
            <a:r>
              <a:rPr sz="2400" b="1" spc="-20" dirty="0">
                <a:latin typeface="Arial"/>
                <a:cs typeface="Arial"/>
              </a:rPr>
              <a:t>2025</a:t>
            </a:r>
            <a:endParaRPr sz="2400">
              <a:latin typeface="Arial"/>
              <a:cs typeface="Arial"/>
            </a:endParaRPr>
          </a:p>
          <a:p>
            <a:pPr marL="635" algn="ctr">
              <a:lnSpc>
                <a:spcPts val="2690"/>
              </a:lnSpc>
            </a:pPr>
            <a:r>
              <a:rPr sz="2400" spc="-235" dirty="0">
                <a:latin typeface="Arial MT"/>
                <a:cs typeface="Arial MT"/>
              </a:rPr>
              <a:t>Çağrı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170" dirty="0">
                <a:latin typeface="Arial MT"/>
                <a:cs typeface="Arial MT"/>
              </a:rPr>
              <a:t>Kapanış: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b="1" dirty="0">
                <a:latin typeface="Arial"/>
                <a:cs typeface="Arial"/>
              </a:rPr>
              <a:t>25</a:t>
            </a:r>
            <a:r>
              <a:rPr sz="2400" b="1" spc="-2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Kasım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2025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313176" y="4856988"/>
            <a:ext cx="11698223" cy="1138555"/>
            <a:chOff x="3313176" y="4856988"/>
            <a:chExt cx="11698223" cy="1138555"/>
          </a:xfrm>
        </p:grpSpPr>
        <p:sp>
          <p:nvSpPr>
            <p:cNvPr id="16" name="object 16"/>
            <p:cNvSpPr/>
            <p:nvPr/>
          </p:nvSpPr>
          <p:spPr>
            <a:xfrm>
              <a:off x="8575547" y="4856988"/>
              <a:ext cx="1137285" cy="1138555"/>
            </a:xfrm>
            <a:custGeom>
              <a:avLst/>
              <a:gdLst/>
              <a:ahLst/>
              <a:cxnLst/>
              <a:rect l="l" t="t" r="r" b="b"/>
              <a:pathLst>
                <a:path w="1137284" h="1138554">
                  <a:moveTo>
                    <a:pt x="568451" y="0"/>
                  </a:moveTo>
                  <a:lnTo>
                    <a:pt x="519404" y="2089"/>
                  </a:lnTo>
                  <a:lnTo>
                    <a:pt x="471515" y="8244"/>
                  </a:lnTo>
                  <a:lnTo>
                    <a:pt x="424954" y="18294"/>
                  </a:lnTo>
                  <a:lnTo>
                    <a:pt x="379894" y="32067"/>
                  </a:lnTo>
                  <a:lnTo>
                    <a:pt x="336504" y="49392"/>
                  </a:lnTo>
                  <a:lnTo>
                    <a:pt x="294955" y="70099"/>
                  </a:lnTo>
                  <a:lnTo>
                    <a:pt x="255418" y="94017"/>
                  </a:lnTo>
                  <a:lnTo>
                    <a:pt x="218063" y="120974"/>
                  </a:lnTo>
                  <a:lnTo>
                    <a:pt x="183062" y="150800"/>
                  </a:lnTo>
                  <a:lnTo>
                    <a:pt x="150584" y="183323"/>
                  </a:lnTo>
                  <a:lnTo>
                    <a:pt x="120800" y="218373"/>
                  </a:lnTo>
                  <a:lnTo>
                    <a:pt x="93881" y="255778"/>
                  </a:lnTo>
                  <a:lnTo>
                    <a:pt x="69997" y="295368"/>
                  </a:lnTo>
                  <a:lnTo>
                    <a:pt x="49320" y="336972"/>
                  </a:lnTo>
                  <a:lnTo>
                    <a:pt x="32020" y="380419"/>
                  </a:lnTo>
                  <a:lnTo>
                    <a:pt x="18267" y="425537"/>
                  </a:lnTo>
                  <a:lnTo>
                    <a:pt x="8232" y="472157"/>
                  </a:lnTo>
                  <a:lnTo>
                    <a:pt x="2086" y="520106"/>
                  </a:lnTo>
                  <a:lnTo>
                    <a:pt x="0" y="569213"/>
                  </a:lnTo>
                  <a:lnTo>
                    <a:pt x="2086" y="618321"/>
                  </a:lnTo>
                  <a:lnTo>
                    <a:pt x="8232" y="666270"/>
                  </a:lnTo>
                  <a:lnTo>
                    <a:pt x="18267" y="712890"/>
                  </a:lnTo>
                  <a:lnTo>
                    <a:pt x="32020" y="758008"/>
                  </a:lnTo>
                  <a:lnTo>
                    <a:pt x="49320" y="801455"/>
                  </a:lnTo>
                  <a:lnTo>
                    <a:pt x="69997" y="843059"/>
                  </a:lnTo>
                  <a:lnTo>
                    <a:pt x="93881" y="882649"/>
                  </a:lnTo>
                  <a:lnTo>
                    <a:pt x="120800" y="920054"/>
                  </a:lnTo>
                  <a:lnTo>
                    <a:pt x="150584" y="955104"/>
                  </a:lnTo>
                  <a:lnTo>
                    <a:pt x="183062" y="987627"/>
                  </a:lnTo>
                  <a:lnTo>
                    <a:pt x="218063" y="1017453"/>
                  </a:lnTo>
                  <a:lnTo>
                    <a:pt x="255418" y="1044410"/>
                  </a:lnTo>
                  <a:lnTo>
                    <a:pt x="294955" y="1068328"/>
                  </a:lnTo>
                  <a:lnTo>
                    <a:pt x="336504" y="1089035"/>
                  </a:lnTo>
                  <a:lnTo>
                    <a:pt x="379894" y="1106360"/>
                  </a:lnTo>
                  <a:lnTo>
                    <a:pt x="424954" y="1120133"/>
                  </a:lnTo>
                  <a:lnTo>
                    <a:pt x="471515" y="1130183"/>
                  </a:lnTo>
                  <a:lnTo>
                    <a:pt x="519404" y="1136338"/>
                  </a:lnTo>
                  <a:lnTo>
                    <a:pt x="568451" y="1138427"/>
                  </a:lnTo>
                  <a:lnTo>
                    <a:pt x="617499" y="1136338"/>
                  </a:lnTo>
                  <a:lnTo>
                    <a:pt x="665388" y="1130183"/>
                  </a:lnTo>
                  <a:lnTo>
                    <a:pt x="711949" y="1120133"/>
                  </a:lnTo>
                  <a:lnTo>
                    <a:pt x="757009" y="1106360"/>
                  </a:lnTo>
                  <a:lnTo>
                    <a:pt x="800399" y="1089035"/>
                  </a:lnTo>
                  <a:lnTo>
                    <a:pt x="841948" y="1068328"/>
                  </a:lnTo>
                  <a:lnTo>
                    <a:pt x="881485" y="1044410"/>
                  </a:lnTo>
                  <a:lnTo>
                    <a:pt x="918840" y="1017453"/>
                  </a:lnTo>
                  <a:lnTo>
                    <a:pt x="953841" y="987627"/>
                  </a:lnTo>
                  <a:lnTo>
                    <a:pt x="986319" y="955104"/>
                  </a:lnTo>
                  <a:lnTo>
                    <a:pt x="1016103" y="920054"/>
                  </a:lnTo>
                  <a:lnTo>
                    <a:pt x="1043022" y="882649"/>
                  </a:lnTo>
                  <a:lnTo>
                    <a:pt x="1066906" y="843059"/>
                  </a:lnTo>
                  <a:lnTo>
                    <a:pt x="1087583" y="801455"/>
                  </a:lnTo>
                  <a:lnTo>
                    <a:pt x="1104883" y="758008"/>
                  </a:lnTo>
                  <a:lnTo>
                    <a:pt x="1118636" y="712890"/>
                  </a:lnTo>
                  <a:lnTo>
                    <a:pt x="1128671" y="666270"/>
                  </a:lnTo>
                  <a:lnTo>
                    <a:pt x="1134817" y="618321"/>
                  </a:lnTo>
                  <a:lnTo>
                    <a:pt x="1136903" y="569213"/>
                  </a:lnTo>
                  <a:lnTo>
                    <a:pt x="1134817" y="520106"/>
                  </a:lnTo>
                  <a:lnTo>
                    <a:pt x="1128671" y="472157"/>
                  </a:lnTo>
                  <a:lnTo>
                    <a:pt x="1118636" y="425537"/>
                  </a:lnTo>
                  <a:lnTo>
                    <a:pt x="1104883" y="380419"/>
                  </a:lnTo>
                  <a:lnTo>
                    <a:pt x="1087583" y="336972"/>
                  </a:lnTo>
                  <a:lnTo>
                    <a:pt x="1066906" y="295368"/>
                  </a:lnTo>
                  <a:lnTo>
                    <a:pt x="1043022" y="255778"/>
                  </a:lnTo>
                  <a:lnTo>
                    <a:pt x="1016103" y="218373"/>
                  </a:lnTo>
                  <a:lnTo>
                    <a:pt x="986319" y="183323"/>
                  </a:lnTo>
                  <a:lnTo>
                    <a:pt x="953841" y="150800"/>
                  </a:lnTo>
                  <a:lnTo>
                    <a:pt x="918840" y="120974"/>
                  </a:lnTo>
                  <a:lnTo>
                    <a:pt x="881485" y="94017"/>
                  </a:lnTo>
                  <a:lnTo>
                    <a:pt x="841948" y="70099"/>
                  </a:lnTo>
                  <a:lnTo>
                    <a:pt x="800399" y="49392"/>
                  </a:lnTo>
                  <a:lnTo>
                    <a:pt x="757009" y="32067"/>
                  </a:lnTo>
                  <a:lnTo>
                    <a:pt x="711949" y="18294"/>
                  </a:lnTo>
                  <a:lnTo>
                    <a:pt x="665388" y="8244"/>
                  </a:lnTo>
                  <a:lnTo>
                    <a:pt x="617499" y="2089"/>
                  </a:lnTo>
                  <a:lnTo>
                    <a:pt x="568451" y="0"/>
                  </a:lnTo>
                  <a:close/>
                </a:path>
              </a:pathLst>
            </a:custGeom>
            <a:solidFill>
              <a:srgbClr val="E21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75776" y="5137404"/>
              <a:ext cx="536448" cy="57912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452092" y="5076444"/>
              <a:ext cx="559307" cy="754379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13176" y="5180076"/>
              <a:ext cx="592836" cy="547115"/>
            </a:xfrm>
            <a:prstGeom prst="rect">
              <a:avLst/>
            </a:prstGeom>
          </p:spPr>
        </p:pic>
      </p:grp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6007100" y="1729815"/>
            <a:ext cx="627888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Güncel Alan </a:t>
            </a:r>
            <a:r>
              <a:rPr spc="-10" dirty="0"/>
              <a:t>Bilgisi</a:t>
            </a:r>
          </a:p>
        </p:txBody>
      </p:sp>
      <p:sp>
        <p:nvSpPr>
          <p:cNvPr id="22" name="object 3">
            <a:extLst>
              <a:ext uri="{FF2B5EF4-FFF2-40B4-BE49-F238E27FC236}">
                <a16:creationId xmlns:a16="http://schemas.microsoft.com/office/drawing/2014/main" id="{F44162C3-E2B2-65FD-D556-A7734C50B286}"/>
              </a:ext>
            </a:extLst>
          </p:cNvPr>
          <p:cNvSpPr txBox="1">
            <a:spLocks/>
          </p:cNvSpPr>
          <p:nvPr/>
        </p:nvSpPr>
        <p:spPr>
          <a:xfrm>
            <a:off x="5791452" y="2104881"/>
            <a:ext cx="670509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5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spcBef>
                <a:spcPts val="100"/>
              </a:spcBef>
              <a:tabLst>
                <a:tab pos="1917700" algn="l"/>
              </a:tabLst>
            </a:pPr>
            <a:r>
              <a:rPr lang="tr-TR" spc="-10" dirty="0">
                <a:solidFill>
                  <a:schemeClr val="tx1"/>
                </a:solidFill>
              </a:rPr>
              <a:t>Güncel Alan Bilgisi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783937" y="9698228"/>
            <a:ext cx="165735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b="1" spc="-50" dirty="0">
                <a:solidFill>
                  <a:srgbClr val="F1F1F1"/>
                </a:solidFill>
                <a:latin typeface="Arial"/>
                <a:cs typeface="Arial"/>
              </a:rPr>
              <a:t>S</a:t>
            </a:r>
            <a:endParaRPr sz="165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699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987028" y="4070827"/>
            <a:ext cx="8650605" cy="5079365"/>
            <a:chOff x="8987028" y="4070827"/>
            <a:chExt cx="8650605" cy="50793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87028" y="4070827"/>
              <a:ext cx="8650224" cy="50792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90145" y="4632197"/>
              <a:ext cx="3904995" cy="2153919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0391" y="2100072"/>
            <a:ext cx="8138922" cy="138912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3627" y="4032503"/>
            <a:ext cx="7954518" cy="87858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50391" y="5454396"/>
            <a:ext cx="7341870" cy="138912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50391" y="7386815"/>
            <a:ext cx="6596633" cy="878598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10582909" y="6151371"/>
            <a:ext cx="2739390" cy="2329815"/>
            <a:chOff x="10582909" y="6151371"/>
            <a:chExt cx="2739390" cy="2329815"/>
          </a:xfrm>
        </p:grpSpPr>
        <p:sp>
          <p:nvSpPr>
            <p:cNvPr id="10" name="object 10"/>
            <p:cNvSpPr/>
            <p:nvPr/>
          </p:nvSpPr>
          <p:spPr>
            <a:xfrm>
              <a:off x="10595609" y="6164071"/>
              <a:ext cx="2713990" cy="2304415"/>
            </a:xfrm>
            <a:custGeom>
              <a:avLst/>
              <a:gdLst/>
              <a:ahLst/>
              <a:cxnLst/>
              <a:rect l="l" t="t" r="r" b="b"/>
              <a:pathLst>
                <a:path w="2713990" h="2304415">
                  <a:moveTo>
                    <a:pt x="2336292" y="0"/>
                  </a:moveTo>
                  <a:lnTo>
                    <a:pt x="2421382" y="103504"/>
                  </a:lnTo>
                  <a:lnTo>
                    <a:pt x="122174" y="1993138"/>
                  </a:lnTo>
                  <a:lnTo>
                    <a:pt x="36957" y="1889633"/>
                  </a:lnTo>
                  <a:lnTo>
                    <a:pt x="0" y="2267077"/>
                  </a:lnTo>
                  <a:lnTo>
                    <a:pt x="377571" y="2304034"/>
                  </a:lnTo>
                  <a:lnTo>
                    <a:pt x="292481" y="2200402"/>
                  </a:lnTo>
                  <a:lnTo>
                    <a:pt x="2591688" y="310768"/>
                  </a:lnTo>
                  <a:lnTo>
                    <a:pt x="2676905" y="414400"/>
                  </a:lnTo>
                  <a:lnTo>
                    <a:pt x="2713736" y="36829"/>
                  </a:lnTo>
                  <a:lnTo>
                    <a:pt x="2336292" y="0"/>
                  </a:lnTo>
                  <a:close/>
                </a:path>
              </a:pathLst>
            </a:custGeom>
            <a:solidFill>
              <a:srgbClr val="E21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595609" y="6164071"/>
              <a:ext cx="2713990" cy="2304415"/>
            </a:xfrm>
            <a:custGeom>
              <a:avLst/>
              <a:gdLst/>
              <a:ahLst/>
              <a:cxnLst/>
              <a:rect l="l" t="t" r="r" b="b"/>
              <a:pathLst>
                <a:path w="2713990" h="2304415">
                  <a:moveTo>
                    <a:pt x="0" y="2267077"/>
                  </a:moveTo>
                  <a:lnTo>
                    <a:pt x="36957" y="1889633"/>
                  </a:lnTo>
                  <a:lnTo>
                    <a:pt x="122174" y="1993138"/>
                  </a:lnTo>
                  <a:lnTo>
                    <a:pt x="2421382" y="103504"/>
                  </a:lnTo>
                  <a:lnTo>
                    <a:pt x="2336292" y="0"/>
                  </a:lnTo>
                  <a:lnTo>
                    <a:pt x="2713736" y="36829"/>
                  </a:lnTo>
                  <a:lnTo>
                    <a:pt x="2676905" y="414400"/>
                  </a:lnTo>
                  <a:lnTo>
                    <a:pt x="2591688" y="310768"/>
                  </a:lnTo>
                  <a:lnTo>
                    <a:pt x="292481" y="2200402"/>
                  </a:lnTo>
                  <a:lnTo>
                    <a:pt x="377571" y="2304034"/>
                  </a:lnTo>
                  <a:lnTo>
                    <a:pt x="0" y="2267077"/>
                  </a:lnTo>
                  <a:close/>
                </a:path>
              </a:pathLst>
            </a:custGeom>
            <a:ln w="25400">
              <a:solidFill>
                <a:srgbClr val="C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403456" y="6844918"/>
              <a:ext cx="1111885" cy="948055"/>
            </a:xfrm>
            <a:custGeom>
              <a:avLst/>
              <a:gdLst/>
              <a:ahLst/>
              <a:cxnLst/>
              <a:rect l="l" t="t" r="r" b="b"/>
              <a:pathLst>
                <a:path w="1111884" h="948054">
                  <a:moveTo>
                    <a:pt x="20320" y="818895"/>
                  </a:moveTo>
                  <a:lnTo>
                    <a:pt x="0" y="835532"/>
                  </a:lnTo>
                  <a:lnTo>
                    <a:pt x="92201" y="947673"/>
                  </a:lnTo>
                  <a:lnTo>
                    <a:pt x="106172" y="936243"/>
                  </a:lnTo>
                  <a:lnTo>
                    <a:pt x="26670" y="839596"/>
                  </a:lnTo>
                  <a:lnTo>
                    <a:pt x="64778" y="839596"/>
                  </a:lnTo>
                  <a:lnTo>
                    <a:pt x="20320" y="818895"/>
                  </a:lnTo>
                  <a:close/>
                </a:path>
                <a:path w="1111884" h="948054">
                  <a:moveTo>
                    <a:pt x="64778" y="839596"/>
                  </a:moveTo>
                  <a:lnTo>
                    <a:pt x="26670" y="839596"/>
                  </a:lnTo>
                  <a:lnTo>
                    <a:pt x="111760" y="879982"/>
                  </a:lnTo>
                  <a:lnTo>
                    <a:pt x="120650" y="872616"/>
                  </a:lnTo>
                  <a:lnTo>
                    <a:pt x="116675" y="856741"/>
                  </a:lnTo>
                  <a:lnTo>
                    <a:pt x="101600" y="856741"/>
                  </a:lnTo>
                  <a:lnTo>
                    <a:pt x="64778" y="839596"/>
                  </a:lnTo>
                  <a:close/>
                </a:path>
                <a:path w="1111884" h="948054">
                  <a:moveTo>
                    <a:pt x="122785" y="781303"/>
                  </a:moveTo>
                  <a:lnTo>
                    <a:pt x="97790" y="781303"/>
                  </a:lnTo>
                  <a:lnTo>
                    <a:pt x="177165" y="877950"/>
                  </a:lnTo>
                  <a:lnTo>
                    <a:pt x="192024" y="865631"/>
                  </a:lnTo>
                  <a:lnTo>
                    <a:pt x="122785" y="781303"/>
                  </a:lnTo>
                  <a:close/>
                </a:path>
                <a:path w="1111884" h="948054">
                  <a:moveTo>
                    <a:pt x="99949" y="753490"/>
                  </a:moveTo>
                  <a:lnTo>
                    <a:pt x="79248" y="770508"/>
                  </a:lnTo>
                  <a:lnTo>
                    <a:pt x="101600" y="856741"/>
                  </a:lnTo>
                  <a:lnTo>
                    <a:pt x="116675" y="856741"/>
                  </a:lnTo>
                  <a:lnTo>
                    <a:pt x="97790" y="781303"/>
                  </a:lnTo>
                  <a:lnTo>
                    <a:pt x="122785" y="781303"/>
                  </a:lnTo>
                  <a:lnTo>
                    <a:pt x="99949" y="753490"/>
                  </a:lnTo>
                  <a:close/>
                </a:path>
                <a:path w="1111884" h="948054">
                  <a:moveTo>
                    <a:pt x="281543" y="748791"/>
                  </a:moveTo>
                  <a:lnTo>
                    <a:pt x="245999" y="748791"/>
                  </a:lnTo>
                  <a:lnTo>
                    <a:pt x="254762" y="749553"/>
                  </a:lnTo>
                  <a:lnTo>
                    <a:pt x="259079" y="752220"/>
                  </a:lnTo>
                  <a:lnTo>
                    <a:pt x="267843" y="762888"/>
                  </a:lnTo>
                  <a:lnTo>
                    <a:pt x="269065" y="769365"/>
                  </a:lnTo>
                  <a:lnTo>
                    <a:pt x="269113" y="769619"/>
                  </a:lnTo>
                  <a:lnTo>
                    <a:pt x="266826" y="777366"/>
                  </a:lnTo>
                  <a:lnTo>
                    <a:pt x="238569" y="807672"/>
                  </a:lnTo>
                  <a:lnTo>
                    <a:pt x="196723" y="818895"/>
                  </a:lnTo>
                  <a:lnTo>
                    <a:pt x="195707" y="819784"/>
                  </a:lnTo>
                  <a:lnTo>
                    <a:pt x="211074" y="838453"/>
                  </a:lnTo>
                  <a:lnTo>
                    <a:pt x="217789" y="836429"/>
                  </a:lnTo>
                  <a:lnTo>
                    <a:pt x="224218" y="834167"/>
                  </a:lnTo>
                  <a:lnTo>
                    <a:pt x="259969" y="813307"/>
                  </a:lnTo>
                  <a:lnTo>
                    <a:pt x="276987" y="794638"/>
                  </a:lnTo>
                  <a:lnTo>
                    <a:pt x="280797" y="788542"/>
                  </a:lnTo>
                  <a:lnTo>
                    <a:pt x="283464" y="782192"/>
                  </a:lnTo>
                  <a:lnTo>
                    <a:pt x="286131" y="769619"/>
                  </a:lnTo>
                  <a:lnTo>
                    <a:pt x="286060" y="766317"/>
                  </a:lnTo>
                  <a:lnTo>
                    <a:pt x="286003" y="763650"/>
                  </a:lnTo>
                  <a:lnTo>
                    <a:pt x="283053" y="752220"/>
                  </a:lnTo>
                  <a:lnTo>
                    <a:pt x="282956" y="751839"/>
                  </a:lnTo>
                  <a:lnTo>
                    <a:pt x="281543" y="748791"/>
                  </a:lnTo>
                  <a:close/>
                </a:path>
                <a:path w="1111884" h="948054">
                  <a:moveTo>
                    <a:pt x="211327" y="671702"/>
                  </a:moveTo>
                  <a:lnTo>
                    <a:pt x="171620" y="691467"/>
                  </a:lnTo>
                  <a:lnTo>
                    <a:pt x="146018" y="720679"/>
                  </a:lnTo>
                  <a:lnTo>
                    <a:pt x="141610" y="738937"/>
                  </a:lnTo>
                  <a:lnTo>
                    <a:pt x="142308" y="746632"/>
                  </a:lnTo>
                  <a:lnTo>
                    <a:pt x="142382" y="747458"/>
                  </a:lnTo>
                  <a:lnTo>
                    <a:pt x="173482" y="776731"/>
                  </a:lnTo>
                  <a:lnTo>
                    <a:pt x="180484" y="776920"/>
                  </a:lnTo>
                  <a:lnTo>
                    <a:pt x="187975" y="775763"/>
                  </a:lnTo>
                  <a:lnTo>
                    <a:pt x="220472" y="760348"/>
                  </a:lnTo>
                  <a:lnTo>
                    <a:pt x="225425" y="757427"/>
                  </a:lnTo>
                  <a:lnTo>
                    <a:pt x="225907" y="757173"/>
                  </a:lnTo>
                  <a:lnTo>
                    <a:pt x="181483" y="757173"/>
                  </a:lnTo>
                  <a:lnTo>
                    <a:pt x="172339" y="755903"/>
                  </a:lnTo>
                  <a:lnTo>
                    <a:pt x="168148" y="753236"/>
                  </a:lnTo>
                  <a:lnTo>
                    <a:pt x="164338" y="748537"/>
                  </a:lnTo>
                  <a:lnTo>
                    <a:pt x="160125" y="743457"/>
                  </a:lnTo>
                  <a:lnTo>
                    <a:pt x="159833" y="742314"/>
                  </a:lnTo>
                  <a:lnTo>
                    <a:pt x="158876" y="737107"/>
                  </a:lnTo>
                  <a:lnTo>
                    <a:pt x="160915" y="730152"/>
                  </a:lnTo>
                  <a:lnTo>
                    <a:pt x="160998" y="729868"/>
                  </a:lnTo>
                  <a:lnTo>
                    <a:pt x="187721" y="700976"/>
                  </a:lnTo>
                  <a:lnTo>
                    <a:pt x="217424" y="690117"/>
                  </a:lnTo>
                  <a:lnTo>
                    <a:pt x="224663" y="690117"/>
                  </a:lnTo>
                  <a:lnTo>
                    <a:pt x="225806" y="689355"/>
                  </a:lnTo>
                  <a:lnTo>
                    <a:pt x="211327" y="671702"/>
                  </a:lnTo>
                  <a:close/>
                </a:path>
                <a:path w="1111884" h="948054">
                  <a:moveTo>
                    <a:pt x="249023" y="728507"/>
                  </a:moveTo>
                  <a:lnTo>
                    <a:pt x="210439" y="743457"/>
                  </a:lnTo>
                  <a:lnTo>
                    <a:pt x="203594" y="747458"/>
                  </a:lnTo>
                  <a:lnTo>
                    <a:pt x="198500" y="750315"/>
                  </a:lnTo>
                  <a:lnTo>
                    <a:pt x="187451" y="755776"/>
                  </a:lnTo>
                  <a:lnTo>
                    <a:pt x="181483" y="757173"/>
                  </a:lnTo>
                  <a:lnTo>
                    <a:pt x="225907" y="757173"/>
                  </a:lnTo>
                  <a:lnTo>
                    <a:pt x="230250" y="754887"/>
                  </a:lnTo>
                  <a:lnTo>
                    <a:pt x="234823" y="752728"/>
                  </a:lnTo>
                  <a:lnTo>
                    <a:pt x="240792" y="750061"/>
                  </a:lnTo>
                  <a:lnTo>
                    <a:pt x="245999" y="748791"/>
                  </a:lnTo>
                  <a:lnTo>
                    <a:pt x="281543" y="748791"/>
                  </a:lnTo>
                  <a:lnTo>
                    <a:pt x="280543" y="746632"/>
                  </a:lnTo>
                  <a:lnTo>
                    <a:pt x="255143" y="728725"/>
                  </a:lnTo>
                  <a:lnTo>
                    <a:pt x="249023" y="728507"/>
                  </a:lnTo>
                  <a:close/>
                </a:path>
                <a:path w="1111884" h="948054">
                  <a:moveTo>
                    <a:pt x="337058" y="710437"/>
                  </a:moveTo>
                  <a:lnTo>
                    <a:pt x="318008" y="726185"/>
                  </a:lnTo>
                  <a:lnTo>
                    <a:pt x="345440" y="786256"/>
                  </a:lnTo>
                  <a:lnTo>
                    <a:pt x="356362" y="777239"/>
                  </a:lnTo>
                  <a:lnTo>
                    <a:pt x="337058" y="710437"/>
                  </a:lnTo>
                  <a:close/>
                </a:path>
                <a:path w="1111884" h="948054">
                  <a:moveTo>
                    <a:pt x="391414" y="513841"/>
                  </a:moveTo>
                  <a:lnTo>
                    <a:pt x="371601" y="530224"/>
                  </a:lnTo>
                  <a:lnTo>
                    <a:pt x="422910" y="675893"/>
                  </a:lnTo>
                  <a:lnTo>
                    <a:pt x="438023" y="663447"/>
                  </a:lnTo>
                  <a:lnTo>
                    <a:pt x="423291" y="623188"/>
                  </a:lnTo>
                  <a:lnTo>
                    <a:pt x="443376" y="606678"/>
                  </a:lnTo>
                  <a:lnTo>
                    <a:pt x="417322" y="606678"/>
                  </a:lnTo>
                  <a:lnTo>
                    <a:pt x="391795" y="535431"/>
                  </a:lnTo>
                  <a:lnTo>
                    <a:pt x="427932" y="535431"/>
                  </a:lnTo>
                  <a:lnTo>
                    <a:pt x="391414" y="513841"/>
                  </a:lnTo>
                  <a:close/>
                </a:path>
                <a:path w="1111884" h="948054">
                  <a:moveTo>
                    <a:pt x="427932" y="535431"/>
                  </a:moveTo>
                  <a:lnTo>
                    <a:pt x="391795" y="535431"/>
                  </a:lnTo>
                  <a:lnTo>
                    <a:pt x="456692" y="574293"/>
                  </a:lnTo>
                  <a:lnTo>
                    <a:pt x="417322" y="606678"/>
                  </a:lnTo>
                  <a:lnTo>
                    <a:pt x="443376" y="606678"/>
                  </a:lnTo>
                  <a:lnTo>
                    <a:pt x="471804" y="583310"/>
                  </a:lnTo>
                  <a:lnTo>
                    <a:pt x="508916" y="583310"/>
                  </a:lnTo>
                  <a:lnTo>
                    <a:pt x="427932" y="535431"/>
                  </a:lnTo>
                  <a:close/>
                </a:path>
                <a:path w="1111884" h="948054">
                  <a:moveTo>
                    <a:pt x="508916" y="583310"/>
                  </a:moveTo>
                  <a:lnTo>
                    <a:pt x="471804" y="583310"/>
                  </a:lnTo>
                  <a:lnTo>
                    <a:pt x="508508" y="605535"/>
                  </a:lnTo>
                  <a:lnTo>
                    <a:pt x="524383" y="592454"/>
                  </a:lnTo>
                  <a:lnTo>
                    <a:pt x="508916" y="583310"/>
                  </a:lnTo>
                  <a:close/>
                </a:path>
                <a:path w="1111884" h="948054">
                  <a:moveTo>
                    <a:pt x="542798" y="402589"/>
                  </a:moveTo>
                  <a:lnTo>
                    <a:pt x="502793" y="418972"/>
                  </a:lnTo>
                  <a:lnTo>
                    <a:pt x="474247" y="452443"/>
                  </a:lnTo>
                  <a:lnTo>
                    <a:pt x="471955" y="458469"/>
                  </a:lnTo>
                  <a:lnTo>
                    <a:pt x="471852" y="458739"/>
                  </a:lnTo>
                  <a:lnTo>
                    <a:pt x="470195" y="465155"/>
                  </a:lnTo>
                  <a:lnTo>
                    <a:pt x="469265" y="471677"/>
                  </a:lnTo>
                  <a:lnTo>
                    <a:pt x="469087" y="478027"/>
                  </a:lnTo>
                  <a:lnTo>
                    <a:pt x="469074" y="478486"/>
                  </a:lnTo>
                  <a:lnTo>
                    <a:pt x="469615" y="485012"/>
                  </a:lnTo>
                  <a:lnTo>
                    <a:pt x="469646" y="485378"/>
                  </a:lnTo>
                  <a:lnTo>
                    <a:pt x="470990" y="492378"/>
                  </a:lnTo>
                  <a:lnTo>
                    <a:pt x="473075" y="499363"/>
                  </a:lnTo>
                  <a:lnTo>
                    <a:pt x="476029" y="506410"/>
                  </a:lnTo>
                  <a:lnTo>
                    <a:pt x="479678" y="513294"/>
                  </a:lnTo>
                  <a:lnTo>
                    <a:pt x="479758" y="513445"/>
                  </a:lnTo>
                  <a:lnTo>
                    <a:pt x="508230" y="545397"/>
                  </a:lnTo>
                  <a:lnTo>
                    <a:pt x="547643" y="558829"/>
                  </a:lnTo>
                  <a:lnTo>
                    <a:pt x="554196" y="558339"/>
                  </a:lnTo>
                  <a:lnTo>
                    <a:pt x="592074" y="540257"/>
                  </a:lnTo>
                  <a:lnTo>
                    <a:pt x="551179" y="540257"/>
                  </a:lnTo>
                  <a:lnTo>
                    <a:pt x="544576" y="539368"/>
                  </a:lnTo>
                  <a:lnTo>
                    <a:pt x="509962" y="520150"/>
                  </a:lnTo>
                  <a:lnTo>
                    <a:pt x="488823" y="485012"/>
                  </a:lnTo>
                  <a:lnTo>
                    <a:pt x="487552" y="478027"/>
                  </a:lnTo>
                  <a:lnTo>
                    <a:pt x="488281" y="465155"/>
                  </a:lnTo>
                  <a:lnTo>
                    <a:pt x="488315" y="464565"/>
                  </a:lnTo>
                  <a:lnTo>
                    <a:pt x="511482" y="433516"/>
                  </a:lnTo>
                  <a:lnTo>
                    <a:pt x="548665" y="421425"/>
                  </a:lnTo>
                  <a:lnTo>
                    <a:pt x="556260" y="421258"/>
                  </a:lnTo>
                  <a:lnTo>
                    <a:pt x="557402" y="420242"/>
                  </a:lnTo>
                  <a:lnTo>
                    <a:pt x="542798" y="402589"/>
                  </a:lnTo>
                  <a:close/>
                </a:path>
                <a:path w="1111884" h="948054">
                  <a:moveTo>
                    <a:pt x="607568" y="481329"/>
                  </a:moveTo>
                  <a:lnTo>
                    <a:pt x="606425" y="482091"/>
                  </a:lnTo>
                  <a:lnTo>
                    <a:pt x="605113" y="489047"/>
                  </a:lnTo>
                  <a:lnTo>
                    <a:pt x="603265" y="495633"/>
                  </a:lnTo>
                  <a:lnTo>
                    <a:pt x="580771" y="527938"/>
                  </a:lnTo>
                  <a:lnTo>
                    <a:pt x="551179" y="540257"/>
                  </a:lnTo>
                  <a:lnTo>
                    <a:pt x="592074" y="540257"/>
                  </a:lnTo>
                  <a:lnTo>
                    <a:pt x="596392" y="536701"/>
                  </a:lnTo>
                  <a:lnTo>
                    <a:pt x="600075" y="533145"/>
                  </a:lnTo>
                  <a:lnTo>
                    <a:pt x="603123" y="529462"/>
                  </a:lnTo>
                  <a:lnTo>
                    <a:pt x="606171" y="525906"/>
                  </a:lnTo>
                  <a:lnTo>
                    <a:pt x="608838" y="522350"/>
                  </a:lnTo>
                  <a:lnTo>
                    <a:pt x="611124" y="518794"/>
                  </a:lnTo>
                  <a:lnTo>
                    <a:pt x="613791" y="514730"/>
                  </a:lnTo>
                  <a:lnTo>
                    <a:pt x="615823" y="511174"/>
                  </a:lnTo>
                  <a:lnTo>
                    <a:pt x="617220" y="508253"/>
                  </a:lnTo>
                  <a:lnTo>
                    <a:pt x="618490" y="505459"/>
                  </a:lnTo>
                  <a:lnTo>
                    <a:pt x="620141" y="502284"/>
                  </a:lnTo>
                  <a:lnTo>
                    <a:pt x="621919" y="498728"/>
                  </a:lnTo>
                  <a:lnTo>
                    <a:pt x="607568" y="481329"/>
                  </a:lnTo>
                  <a:close/>
                </a:path>
                <a:path w="1111884" h="948054">
                  <a:moveTo>
                    <a:pt x="640422" y="356483"/>
                  </a:moveTo>
                  <a:lnTo>
                    <a:pt x="640060" y="356483"/>
                  </a:lnTo>
                  <a:lnTo>
                    <a:pt x="624840" y="369061"/>
                  </a:lnTo>
                  <a:lnTo>
                    <a:pt x="727837" y="425322"/>
                  </a:lnTo>
                  <a:lnTo>
                    <a:pt x="742061" y="413638"/>
                  </a:lnTo>
                  <a:lnTo>
                    <a:pt x="738395" y="401954"/>
                  </a:lnTo>
                  <a:lnTo>
                    <a:pt x="721233" y="401954"/>
                  </a:lnTo>
                  <a:lnTo>
                    <a:pt x="640422" y="356483"/>
                  </a:lnTo>
                  <a:close/>
                </a:path>
                <a:path w="1111884" h="948054">
                  <a:moveTo>
                    <a:pt x="706882" y="301497"/>
                  </a:moveTo>
                  <a:lnTo>
                    <a:pt x="692150" y="313689"/>
                  </a:lnTo>
                  <a:lnTo>
                    <a:pt x="721233" y="401954"/>
                  </a:lnTo>
                  <a:lnTo>
                    <a:pt x="738395" y="401954"/>
                  </a:lnTo>
                  <a:lnTo>
                    <a:pt x="706882" y="301497"/>
                  </a:lnTo>
                  <a:close/>
                </a:path>
                <a:path w="1111884" h="948054">
                  <a:moveTo>
                    <a:pt x="792226" y="244093"/>
                  </a:moveTo>
                  <a:lnTo>
                    <a:pt x="783035" y="244093"/>
                  </a:lnTo>
                  <a:lnTo>
                    <a:pt x="774969" y="245887"/>
                  </a:lnTo>
                  <a:lnTo>
                    <a:pt x="743699" y="272541"/>
                  </a:lnTo>
                  <a:lnTo>
                    <a:pt x="738251" y="292226"/>
                  </a:lnTo>
                  <a:lnTo>
                    <a:pt x="738499" y="297814"/>
                  </a:lnTo>
                  <a:lnTo>
                    <a:pt x="738539" y="298703"/>
                  </a:lnTo>
                  <a:lnTo>
                    <a:pt x="738663" y="301497"/>
                  </a:lnTo>
                  <a:lnTo>
                    <a:pt x="762684" y="343529"/>
                  </a:lnTo>
                  <a:lnTo>
                    <a:pt x="792099" y="356869"/>
                  </a:lnTo>
                  <a:lnTo>
                    <a:pt x="802594" y="356483"/>
                  </a:lnTo>
                  <a:lnTo>
                    <a:pt x="813101" y="353774"/>
                  </a:lnTo>
                  <a:lnTo>
                    <a:pt x="823585" y="348708"/>
                  </a:lnTo>
                  <a:lnTo>
                    <a:pt x="834009" y="341248"/>
                  </a:lnTo>
                  <a:lnTo>
                    <a:pt x="836244" y="339470"/>
                  </a:lnTo>
                  <a:lnTo>
                    <a:pt x="801243" y="339470"/>
                  </a:lnTo>
                  <a:lnTo>
                    <a:pt x="791972" y="338962"/>
                  </a:lnTo>
                  <a:lnTo>
                    <a:pt x="768985" y="323468"/>
                  </a:lnTo>
                  <a:lnTo>
                    <a:pt x="782303" y="312546"/>
                  </a:lnTo>
                  <a:lnTo>
                    <a:pt x="760095" y="312546"/>
                  </a:lnTo>
                  <a:lnTo>
                    <a:pt x="755269" y="305434"/>
                  </a:lnTo>
                  <a:lnTo>
                    <a:pt x="753237" y="297814"/>
                  </a:lnTo>
                  <a:lnTo>
                    <a:pt x="754126" y="289686"/>
                  </a:lnTo>
                  <a:lnTo>
                    <a:pt x="754852" y="281941"/>
                  </a:lnTo>
                  <a:lnTo>
                    <a:pt x="754888" y="281558"/>
                  </a:lnTo>
                  <a:lnTo>
                    <a:pt x="759078" y="274319"/>
                  </a:lnTo>
                  <a:lnTo>
                    <a:pt x="766699" y="268096"/>
                  </a:lnTo>
                  <a:lnTo>
                    <a:pt x="774192" y="261873"/>
                  </a:lnTo>
                  <a:lnTo>
                    <a:pt x="781558" y="259333"/>
                  </a:lnTo>
                  <a:lnTo>
                    <a:pt x="819596" y="259333"/>
                  </a:lnTo>
                  <a:lnTo>
                    <a:pt x="817068" y="256649"/>
                  </a:lnTo>
                  <a:lnTo>
                    <a:pt x="809101" y="250491"/>
                  </a:lnTo>
                  <a:lnTo>
                    <a:pt x="800824" y="246310"/>
                  </a:lnTo>
                  <a:lnTo>
                    <a:pt x="792226" y="244093"/>
                  </a:lnTo>
                  <a:close/>
                </a:path>
                <a:path w="1111884" h="948054">
                  <a:moveTo>
                    <a:pt x="845820" y="293877"/>
                  </a:moveTo>
                  <a:lnTo>
                    <a:pt x="845058" y="294512"/>
                  </a:lnTo>
                  <a:lnTo>
                    <a:pt x="844423" y="298703"/>
                  </a:lnTo>
                  <a:lnTo>
                    <a:pt x="842137" y="304418"/>
                  </a:lnTo>
                  <a:lnTo>
                    <a:pt x="838200" y="311403"/>
                  </a:lnTo>
                  <a:lnTo>
                    <a:pt x="834263" y="318515"/>
                  </a:lnTo>
                  <a:lnTo>
                    <a:pt x="829437" y="324357"/>
                  </a:lnTo>
                  <a:lnTo>
                    <a:pt x="801243" y="339470"/>
                  </a:lnTo>
                  <a:lnTo>
                    <a:pt x="836244" y="339470"/>
                  </a:lnTo>
                  <a:lnTo>
                    <a:pt x="858520" y="309371"/>
                  </a:lnTo>
                  <a:lnTo>
                    <a:pt x="845820" y="293877"/>
                  </a:lnTo>
                  <a:close/>
                </a:path>
                <a:path w="1111884" h="948054">
                  <a:moveTo>
                    <a:pt x="819596" y="259333"/>
                  </a:moveTo>
                  <a:lnTo>
                    <a:pt x="781558" y="259333"/>
                  </a:lnTo>
                  <a:lnTo>
                    <a:pt x="795527" y="261365"/>
                  </a:lnTo>
                  <a:lnTo>
                    <a:pt x="802132" y="265556"/>
                  </a:lnTo>
                  <a:lnTo>
                    <a:pt x="808354" y="272922"/>
                  </a:lnTo>
                  <a:lnTo>
                    <a:pt x="760095" y="312546"/>
                  </a:lnTo>
                  <a:lnTo>
                    <a:pt x="782303" y="312546"/>
                  </a:lnTo>
                  <a:lnTo>
                    <a:pt x="831088" y="272541"/>
                  </a:lnTo>
                  <a:lnTo>
                    <a:pt x="824738" y="264794"/>
                  </a:lnTo>
                  <a:lnTo>
                    <a:pt x="819596" y="259333"/>
                  </a:lnTo>
                  <a:close/>
                </a:path>
                <a:path w="1111884" h="948054">
                  <a:moveTo>
                    <a:pt x="908554" y="131571"/>
                  </a:moveTo>
                  <a:lnTo>
                    <a:pt x="883666" y="131571"/>
                  </a:lnTo>
                  <a:lnTo>
                    <a:pt x="964946" y="230504"/>
                  </a:lnTo>
                  <a:lnTo>
                    <a:pt x="979804" y="218185"/>
                  </a:lnTo>
                  <a:lnTo>
                    <a:pt x="908554" y="131571"/>
                  </a:lnTo>
                  <a:close/>
                </a:path>
                <a:path w="1111884" h="948054">
                  <a:moveTo>
                    <a:pt x="927735" y="73151"/>
                  </a:moveTo>
                  <a:lnTo>
                    <a:pt x="832739" y="151256"/>
                  </a:lnTo>
                  <a:lnTo>
                    <a:pt x="843534" y="164464"/>
                  </a:lnTo>
                  <a:lnTo>
                    <a:pt x="883666" y="131571"/>
                  </a:lnTo>
                  <a:lnTo>
                    <a:pt x="908554" y="131571"/>
                  </a:lnTo>
                  <a:lnTo>
                    <a:pt x="898525" y="119379"/>
                  </a:lnTo>
                  <a:lnTo>
                    <a:pt x="938657" y="86359"/>
                  </a:lnTo>
                  <a:lnTo>
                    <a:pt x="927735" y="73151"/>
                  </a:lnTo>
                  <a:close/>
                </a:path>
                <a:path w="1111884" h="948054">
                  <a:moveTo>
                    <a:pt x="1032637" y="0"/>
                  </a:moveTo>
                  <a:lnTo>
                    <a:pt x="992504" y="16509"/>
                  </a:lnTo>
                  <a:lnTo>
                    <a:pt x="964086" y="49907"/>
                  </a:lnTo>
                  <a:lnTo>
                    <a:pt x="961800" y="55879"/>
                  </a:lnTo>
                  <a:lnTo>
                    <a:pt x="961691" y="56165"/>
                  </a:lnTo>
                  <a:lnTo>
                    <a:pt x="960154" y="62102"/>
                  </a:lnTo>
                  <a:lnTo>
                    <a:pt x="960034" y="62567"/>
                  </a:lnTo>
                  <a:lnTo>
                    <a:pt x="959103" y="69087"/>
                  </a:lnTo>
                  <a:lnTo>
                    <a:pt x="958959" y="73151"/>
                  </a:lnTo>
                  <a:lnTo>
                    <a:pt x="958859" y="75951"/>
                  </a:lnTo>
                  <a:lnTo>
                    <a:pt x="959401" y="82422"/>
                  </a:lnTo>
                  <a:lnTo>
                    <a:pt x="969484" y="110706"/>
                  </a:lnTo>
                  <a:lnTo>
                    <a:pt x="969597" y="110918"/>
                  </a:lnTo>
                  <a:lnTo>
                    <a:pt x="998069" y="142878"/>
                  </a:lnTo>
                  <a:lnTo>
                    <a:pt x="1037373" y="156295"/>
                  </a:lnTo>
                  <a:lnTo>
                    <a:pt x="1043955" y="155781"/>
                  </a:lnTo>
                  <a:lnTo>
                    <a:pt x="1081830" y="137731"/>
                  </a:lnTo>
                  <a:lnTo>
                    <a:pt x="1041569" y="137731"/>
                  </a:lnTo>
                  <a:lnTo>
                    <a:pt x="1035515" y="137032"/>
                  </a:lnTo>
                  <a:lnTo>
                    <a:pt x="1035303" y="137032"/>
                  </a:lnTo>
                  <a:lnTo>
                    <a:pt x="1028192" y="136016"/>
                  </a:lnTo>
                  <a:lnTo>
                    <a:pt x="994918" y="112140"/>
                  </a:lnTo>
                  <a:lnTo>
                    <a:pt x="977485" y="75951"/>
                  </a:lnTo>
                  <a:lnTo>
                    <a:pt x="977392" y="75437"/>
                  </a:lnTo>
                  <a:lnTo>
                    <a:pt x="995934" y="34925"/>
                  </a:lnTo>
                  <a:lnTo>
                    <a:pt x="1031351" y="19526"/>
                  </a:lnTo>
                  <a:lnTo>
                    <a:pt x="1046099" y="18668"/>
                  </a:lnTo>
                  <a:lnTo>
                    <a:pt x="1047242" y="17779"/>
                  </a:lnTo>
                  <a:lnTo>
                    <a:pt x="1032637" y="0"/>
                  </a:lnTo>
                  <a:close/>
                </a:path>
                <a:path w="1111884" h="948054">
                  <a:moveTo>
                    <a:pt x="1097279" y="78739"/>
                  </a:moveTo>
                  <a:lnTo>
                    <a:pt x="1096264" y="79628"/>
                  </a:lnTo>
                  <a:lnTo>
                    <a:pt x="1094963" y="86359"/>
                  </a:lnTo>
                  <a:lnTo>
                    <a:pt x="1094934" y="86510"/>
                  </a:lnTo>
                  <a:lnTo>
                    <a:pt x="1093057" y="93059"/>
                  </a:lnTo>
                  <a:lnTo>
                    <a:pt x="1070610" y="125475"/>
                  </a:lnTo>
                  <a:lnTo>
                    <a:pt x="1040384" y="137731"/>
                  </a:lnTo>
                  <a:lnTo>
                    <a:pt x="1081835" y="137731"/>
                  </a:lnTo>
                  <a:lnTo>
                    <a:pt x="1106932" y="105790"/>
                  </a:lnTo>
                  <a:lnTo>
                    <a:pt x="1109852" y="99694"/>
                  </a:lnTo>
                  <a:lnTo>
                    <a:pt x="1111631" y="96265"/>
                  </a:lnTo>
                  <a:lnTo>
                    <a:pt x="1097279" y="787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486890" y="626127"/>
            <a:ext cx="15157450" cy="930638"/>
          </a:xfrm>
          <a:prstGeom prst="rect">
            <a:avLst/>
          </a:prstGeom>
        </p:spPr>
        <p:txBody>
          <a:bodyPr vert="horz" wrap="square" lIns="0" tIns="129158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5200" dirty="0">
                <a:solidFill>
                  <a:schemeClr val="tx1"/>
                </a:solidFill>
              </a:rPr>
              <a:t>MSCA</a:t>
            </a:r>
            <a:r>
              <a:rPr sz="5200" spc="-285" dirty="0">
                <a:solidFill>
                  <a:schemeClr val="tx1"/>
                </a:solidFill>
              </a:rPr>
              <a:t> </a:t>
            </a:r>
            <a:r>
              <a:rPr sz="5200" dirty="0">
                <a:solidFill>
                  <a:schemeClr val="tx1"/>
                </a:solidFill>
              </a:rPr>
              <a:t>Değişim</a:t>
            </a:r>
            <a:r>
              <a:rPr sz="5200" spc="-100" dirty="0">
                <a:solidFill>
                  <a:schemeClr val="tx1"/>
                </a:solidFill>
              </a:rPr>
              <a:t> </a:t>
            </a:r>
            <a:r>
              <a:rPr sz="5200" dirty="0">
                <a:solidFill>
                  <a:schemeClr val="tx1"/>
                </a:solidFill>
              </a:rPr>
              <a:t>Programı</a:t>
            </a:r>
            <a:r>
              <a:rPr sz="5200" spc="-100" dirty="0">
                <a:solidFill>
                  <a:schemeClr val="tx1"/>
                </a:solidFill>
              </a:rPr>
              <a:t> </a:t>
            </a:r>
            <a:r>
              <a:rPr sz="5200" dirty="0">
                <a:solidFill>
                  <a:schemeClr val="tx1"/>
                </a:solidFill>
              </a:rPr>
              <a:t>(Staff</a:t>
            </a:r>
            <a:r>
              <a:rPr sz="5200" spc="-85" dirty="0">
                <a:solidFill>
                  <a:schemeClr val="tx1"/>
                </a:solidFill>
              </a:rPr>
              <a:t> </a:t>
            </a:r>
            <a:r>
              <a:rPr sz="5200" dirty="0">
                <a:solidFill>
                  <a:schemeClr val="tx1"/>
                </a:solidFill>
              </a:rPr>
              <a:t>Exchanges</a:t>
            </a:r>
            <a:r>
              <a:rPr sz="5200" spc="-110" dirty="0">
                <a:solidFill>
                  <a:schemeClr val="tx1"/>
                </a:solidFill>
              </a:rPr>
              <a:t> </a:t>
            </a:r>
            <a:r>
              <a:rPr sz="5200" dirty="0">
                <a:solidFill>
                  <a:schemeClr val="tx1"/>
                </a:solidFill>
              </a:rPr>
              <a:t>–</a:t>
            </a:r>
            <a:r>
              <a:rPr sz="5200" spc="-100" dirty="0">
                <a:solidFill>
                  <a:schemeClr val="tx1"/>
                </a:solidFill>
              </a:rPr>
              <a:t> </a:t>
            </a:r>
            <a:r>
              <a:rPr sz="5200" spc="-25" dirty="0">
                <a:solidFill>
                  <a:schemeClr val="tx1"/>
                </a:solidFill>
              </a:rPr>
              <a:t>SE)</a:t>
            </a:r>
            <a:endParaRPr sz="5200" dirty="0">
              <a:solidFill>
                <a:schemeClr val="tx1"/>
              </a:solidFill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408666" y="9791801"/>
            <a:ext cx="18611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MS: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Member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States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2559410" y="9791801"/>
            <a:ext cx="23323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AC: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Associated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Countries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285846" y="9791801"/>
            <a:ext cx="17945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TC: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Third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Countries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42972" y="2189209"/>
            <a:ext cx="12698095" cy="6927850"/>
            <a:chOff x="2442972" y="2189209"/>
            <a:chExt cx="12698095" cy="69278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30106" y="2189209"/>
              <a:ext cx="12610833" cy="692735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42972" y="3272027"/>
              <a:ext cx="5468112" cy="314401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23744" y="3546347"/>
              <a:ext cx="5308091" cy="2709672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485644" y="3291840"/>
            <a:ext cx="5387340" cy="3063240"/>
          </a:xfrm>
          <a:prstGeom prst="rect">
            <a:avLst/>
          </a:prstGeom>
          <a:solidFill>
            <a:srgbClr val="0046B9">
              <a:alpha val="58038"/>
            </a:srgbClr>
          </a:solidFill>
        </p:spPr>
        <p:txBody>
          <a:bodyPr vert="horz" wrap="square" lIns="0" tIns="364490" rIns="0" bIns="0" rtlCol="0">
            <a:spAutoFit/>
          </a:bodyPr>
          <a:lstStyle/>
          <a:p>
            <a:pPr marL="1066165" marR="1058545" algn="ctr">
              <a:lnSpc>
                <a:spcPct val="100000"/>
              </a:lnSpc>
              <a:spcBef>
                <a:spcPts val="2870"/>
              </a:spcBef>
            </a:pP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sz="3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az</a:t>
            </a:r>
            <a:r>
              <a:rPr sz="3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3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farklı</a:t>
            </a:r>
            <a:r>
              <a:rPr sz="30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ülkeden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sz="3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az</a:t>
            </a:r>
            <a:r>
              <a:rPr sz="3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30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farklı</a:t>
            </a:r>
            <a:r>
              <a:rPr sz="30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kurum</a:t>
            </a:r>
            <a:endParaRPr sz="3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3600"/>
              </a:spcBef>
            </a:pP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sz="30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az</a:t>
            </a:r>
            <a:r>
              <a:rPr sz="30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3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-20" dirty="0">
                <a:solidFill>
                  <a:srgbClr val="FFFFFF"/>
                </a:solidFill>
                <a:latin typeface="Calibri"/>
                <a:cs typeface="Calibri"/>
              </a:rPr>
              <a:t>kurum</a:t>
            </a:r>
            <a:endParaRPr sz="300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</a:pP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(AB</a:t>
            </a:r>
            <a:r>
              <a:rPr sz="3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üye</a:t>
            </a:r>
            <a:r>
              <a:rPr sz="30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ya</a:t>
            </a:r>
            <a:r>
              <a:rPr sz="30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3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Asosiye</a:t>
            </a:r>
            <a:r>
              <a:rPr sz="3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ülkeden)</a:t>
            </a:r>
            <a:endParaRPr sz="30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9803892" y="4134611"/>
            <a:ext cx="6090285" cy="4175760"/>
            <a:chOff x="9803892" y="4134611"/>
            <a:chExt cx="6090285" cy="417576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96856" y="4200143"/>
              <a:ext cx="5905500" cy="394106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03892" y="4134611"/>
              <a:ext cx="6089904" cy="4175760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9939528" y="4219955"/>
            <a:ext cx="5824855" cy="4171655"/>
          </a:xfrm>
          <a:prstGeom prst="rect">
            <a:avLst/>
          </a:prstGeom>
          <a:solidFill>
            <a:srgbClr val="E21B29">
              <a:alpha val="67057"/>
            </a:srgbClr>
          </a:solidFill>
        </p:spPr>
        <p:txBody>
          <a:bodyPr vert="horz" wrap="square" lIns="0" tIns="1651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30"/>
              </a:spcBef>
            </a:pPr>
            <a:r>
              <a:rPr lang="tr-TR" sz="2700" dirty="0">
                <a:solidFill>
                  <a:srgbClr val="FFFFFF"/>
                </a:solidFill>
                <a:latin typeface="Calibri"/>
                <a:cs typeface="Calibri"/>
              </a:rPr>
              <a:t>*</a:t>
            </a:r>
            <a:r>
              <a:rPr sz="2700" dirty="0" err="1">
                <a:solidFill>
                  <a:srgbClr val="FFFFFF"/>
                </a:solidFill>
                <a:latin typeface="Calibri"/>
                <a:cs typeface="Calibri"/>
              </a:rPr>
              <a:t>Azami</a:t>
            </a:r>
            <a:r>
              <a:rPr sz="27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ortak</a:t>
            </a:r>
            <a:r>
              <a:rPr sz="27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sayısında</a:t>
            </a:r>
            <a:r>
              <a:rPr sz="27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dirty="0" err="1">
                <a:solidFill>
                  <a:srgbClr val="FFFFFF"/>
                </a:solidFill>
                <a:latin typeface="Calibri"/>
                <a:cs typeface="Calibri"/>
              </a:rPr>
              <a:t>kısıtlama</a:t>
            </a:r>
            <a:r>
              <a:rPr sz="27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lang="tr-TR" sz="2700" spc="-25" dirty="0">
                <a:solidFill>
                  <a:srgbClr val="FFFFFF"/>
                </a:solidFill>
                <a:latin typeface="Calibri"/>
                <a:cs typeface="Calibri"/>
              </a:rPr>
              <a:t>bulunmamaktadır.</a:t>
            </a:r>
            <a:endParaRPr sz="2700" dirty="0">
              <a:latin typeface="Calibri"/>
              <a:cs typeface="Calibri"/>
            </a:endParaRPr>
          </a:p>
          <a:p>
            <a:pPr marL="194310" marR="183515" algn="ctr">
              <a:lnSpc>
                <a:spcPct val="100000"/>
              </a:lnSpc>
            </a:pPr>
            <a:r>
              <a:rPr lang="tr-TR" sz="2700" dirty="0">
                <a:solidFill>
                  <a:srgbClr val="FFFFFF"/>
                </a:solidFill>
                <a:latin typeface="Calibri"/>
                <a:cs typeface="Calibri"/>
              </a:rPr>
              <a:t>*</a:t>
            </a:r>
            <a:r>
              <a:rPr sz="2700" dirty="0" err="1">
                <a:solidFill>
                  <a:srgbClr val="FFFFFF"/>
                </a:solidFill>
                <a:latin typeface="Calibri"/>
                <a:cs typeface="Calibri"/>
              </a:rPr>
              <a:t>Değişimler</a:t>
            </a:r>
            <a:r>
              <a:rPr sz="27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ülke</a:t>
            </a:r>
            <a:r>
              <a:rPr sz="27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ve</a:t>
            </a:r>
            <a:r>
              <a:rPr sz="27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sektörler</a:t>
            </a:r>
            <a:r>
              <a:rPr sz="27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gözetilerek </a:t>
            </a:r>
            <a:r>
              <a:rPr sz="2700" dirty="0" err="1">
                <a:solidFill>
                  <a:srgbClr val="FFFFFF"/>
                </a:solidFill>
                <a:latin typeface="Calibri"/>
                <a:cs typeface="Calibri"/>
              </a:rPr>
              <a:t>dengeli</a:t>
            </a:r>
            <a:r>
              <a:rPr sz="27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10" dirty="0" err="1">
                <a:solidFill>
                  <a:srgbClr val="FFFFFF"/>
                </a:solidFill>
                <a:latin typeface="Calibri"/>
                <a:cs typeface="Calibri"/>
              </a:rPr>
              <a:t>dağıtılmalı</a:t>
            </a:r>
            <a:r>
              <a:rPr lang="tr-TR" sz="2700" spc="-10" dirty="0" err="1">
                <a:solidFill>
                  <a:srgbClr val="FFFFFF"/>
                </a:solidFill>
                <a:latin typeface="Calibri"/>
                <a:cs typeface="Calibri"/>
              </a:rPr>
              <a:t>dır</a:t>
            </a:r>
            <a:r>
              <a:rPr lang="tr-TR" sz="2700" spc="-1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</a:p>
          <a:p>
            <a:pPr marL="194310" marR="183515" algn="ctr">
              <a:lnSpc>
                <a:spcPct val="100000"/>
              </a:lnSpc>
            </a:pPr>
            <a:r>
              <a:rPr lang="tr-TR" sz="2700" spc="-10" dirty="0">
                <a:solidFill>
                  <a:srgbClr val="FFFFFF"/>
                </a:solidFill>
                <a:latin typeface="Calibri"/>
                <a:cs typeface="Calibri"/>
              </a:rPr>
              <a:t>*Eğer tüm ortaklar MS/AC ise bir tanesi farklı sektörden olmalıdır.</a:t>
            </a:r>
            <a:endParaRPr sz="2700" dirty="0">
              <a:latin typeface="Calibri"/>
              <a:cs typeface="Calibri"/>
            </a:endParaRPr>
          </a:p>
          <a:p>
            <a:pPr marL="113030" marR="105410" algn="ctr">
              <a:lnSpc>
                <a:spcPct val="100000"/>
              </a:lnSpc>
            </a:pPr>
            <a:r>
              <a:rPr lang="tr-TR" sz="2700" dirty="0">
                <a:latin typeface="Calibri"/>
                <a:cs typeface="Calibri"/>
              </a:rPr>
              <a:t>*</a:t>
            </a:r>
            <a:r>
              <a:rPr sz="2700" dirty="0" err="1">
                <a:solidFill>
                  <a:srgbClr val="FFFFFF"/>
                </a:solidFill>
                <a:latin typeface="Calibri"/>
                <a:cs typeface="Calibri"/>
              </a:rPr>
              <a:t>Eğer</a:t>
            </a:r>
            <a:r>
              <a:rPr sz="27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tüm</a:t>
            </a:r>
            <a:r>
              <a:rPr sz="27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ülkeler</a:t>
            </a:r>
            <a:r>
              <a:rPr sz="27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aynı</a:t>
            </a:r>
            <a:r>
              <a:rPr sz="27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sektördense,</a:t>
            </a:r>
            <a:r>
              <a:rPr sz="27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25" dirty="0">
                <a:solidFill>
                  <a:srgbClr val="FFFFFF"/>
                </a:solidFill>
                <a:latin typeface="Calibri"/>
                <a:cs typeface="Calibri"/>
              </a:rPr>
              <a:t>en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azından</a:t>
            </a:r>
            <a:r>
              <a:rPr sz="27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27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ortak</a:t>
            </a:r>
            <a:r>
              <a:rPr sz="27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Avrupa</a:t>
            </a:r>
            <a:r>
              <a:rPr sz="27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dışındaki</a:t>
            </a:r>
            <a:r>
              <a:rPr sz="27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üçüncü </a:t>
            </a:r>
            <a:r>
              <a:rPr sz="2700" spc="-10" dirty="0" err="1">
                <a:solidFill>
                  <a:srgbClr val="FFFFFF"/>
                </a:solidFill>
                <a:latin typeface="Calibri"/>
                <a:cs typeface="Calibri"/>
              </a:rPr>
              <a:t>ülkelerden</a:t>
            </a:r>
            <a:r>
              <a:rPr sz="27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10" dirty="0" err="1">
                <a:solidFill>
                  <a:srgbClr val="FFFFFF"/>
                </a:solidFill>
                <a:latin typeface="Calibri"/>
                <a:cs typeface="Calibri"/>
              </a:rPr>
              <a:t>olmalı</a:t>
            </a:r>
            <a:r>
              <a:rPr lang="tr-TR" sz="2700" spc="-10" dirty="0" err="1">
                <a:solidFill>
                  <a:srgbClr val="FFFFFF"/>
                </a:solidFill>
                <a:latin typeface="Calibri"/>
                <a:cs typeface="Calibri"/>
              </a:rPr>
              <a:t>dır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*</a:t>
            </a:r>
            <a:endParaRPr lang="tr-TR" sz="2700" spc="-1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113030" marR="105410" algn="ctr">
              <a:lnSpc>
                <a:spcPct val="100000"/>
              </a:lnSpc>
            </a:pPr>
            <a:endParaRPr sz="27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822632" y="435874"/>
            <a:ext cx="6642734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1917700" algn="l"/>
              </a:tabLst>
            </a:pPr>
            <a:r>
              <a:rPr spc="-10" dirty="0">
                <a:solidFill>
                  <a:schemeClr val="tx1"/>
                </a:solidFill>
              </a:rPr>
              <a:t>Proje</a:t>
            </a:r>
            <a:r>
              <a:rPr dirty="0">
                <a:solidFill>
                  <a:schemeClr val="tx1"/>
                </a:solidFill>
              </a:rPr>
              <a:t>	Ortaklık</a:t>
            </a:r>
            <a:r>
              <a:rPr spc="-150" dirty="0">
                <a:solidFill>
                  <a:schemeClr val="tx1"/>
                </a:solidFill>
              </a:rPr>
              <a:t> </a:t>
            </a:r>
            <a:r>
              <a:rPr spc="-40" dirty="0">
                <a:solidFill>
                  <a:schemeClr val="tx1"/>
                </a:solidFill>
              </a:rPr>
              <a:t>Yapısı</a:t>
            </a:r>
          </a:p>
        </p:txBody>
      </p:sp>
      <p:grpSp>
        <p:nvGrpSpPr>
          <p:cNvPr id="12" name="object 12"/>
          <p:cNvGrpSpPr/>
          <p:nvPr/>
        </p:nvGrpSpPr>
        <p:grpSpPr>
          <a:xfrm>
            <a:off x="2972561" y="2475738"/>
            <a:ext cx="12169775" cy="1217930"/>
            <a:chOff x="2972561" y="2475738"/>
            <a:chExt cx="12169775" cy="1217930"/>
          </a:xfrm>
        </p:grpSpPr>
        <p:sp>
          <p:nvSpPr>
            <p:cNvPr id="13" name="object 13"/>
            <p:cNvSpPr/>
            <p:nvPr/>
          </p:nvSpPr>
          <p:spPr>
            <a:xfrm>
              <a:off x="2972561" y="2475738"/>
              <a:ext cx="4661535" cy="76200"/>
            </a:xfrm>
            <a:custGeom>
              <a:avLst/>
              <a:gdLst/>
              <a:ahLst/>
              <a:cxnLst/>
              <a:rect l="l" t="t" r="r" b="b"/>
              <a:pathLst>
                <a:path w="4661534" h="76200">
                  <a:moveTo>
                    <a:pt x="4623435" y="0"/>
                  </a:moveTo>
                  <a:lnTo>
                    <a:pt x="4608587" y="2988"/>
                  </a:lnTo>
                  <a:lnTo>
                    <a:pt x="4596479" y="11144"/>
                  </a:lnTo>
                  <a:lnTo>
                    <a:pt x="4588323" y="23252"/>
                  </a:lnTo>
                  <a:lnTo>
                    <a:pt x="4585335" y="38100"/>
                  </a:lnTo>
                  <a:lnTo>
                    <a:pt x="4588323" y="52947"/>
                  </a:lnTo>
                  <a:lnTo>
                    <a:pt x="4596479" y="65055"/>
                  </a:lnTo>
                  <a:lnTo>
                    <a:pt x="4608587" y="73211"/>
                  </a:lnTo>
                  <a:lnTo>
                    <a:pt x="4623435" y="76200"/>
                  </a:lnTo>
                  <a:lnTo>
                    <a:pt x="4638282" y="73211"/>
                  </a:lnTo>
                  <a:lnTo>
                    <a:pt x="4650390" y="65055"/>
                  </a:lnTo>
                  <a:lnTo>
                    <a:pt x="4658546" y="52947"/>
                  </a:lnTo>
                  <a:lnTo>
                    <a:pt x="4659541" y="48005"/>
                  </a:lnTo>
                  <a:lnTo>
                    <a:pt x="4623435" y="48005"/>
                  </a:lnTo>
                  <a:lnTo>
                    <a:pt x="4623435" y="28193"/>
                  </a:lnTo>
                  <a:lnTo>
                    <a:pt x="4659541" y="28193"/>
                  </a:lnTo>
                  <a:lnTo>
                    <a:pt x="4658546" y="23252"/>
                  </a:lnTo>
                  <a:lnTo>
                    <a:pt x="4650390" y="11144"/>
                  </a:lnTo>
                  <a:lnTo>
                    <a:pt x="4638282" y="2988"/>
                  </a:lnTo>
                  <a:lnTo>
                    <a:pt x="4623435" y="0"/>
                  </a:lnTo>
                  <a:close/>
                </a:path>
                <a:path w="4661534" h="76200">
                  <a:moveTo>
                    <a:pt x="4587328" y="28193"/>
                  </a:moveTo>
                  <a:lnTo>
                    <a:pt x="0" y="28193"/>
                  </a:lnTo>
                  <a:lnTo>
                    <a:pt x="0" y="48005"/>
                  </a:lnTo>
                  <a:lnTo>
                    <a:pt x="4587328" y="48005"/>
                  </a:lnTo>
                  <a:lnTo>
                    <a:pt x="4585335" y="38100"/>
                  </a:lnTo>
                  <a:lnTo>
                    <a:pt x="4587328" y="28193"/>
                  </a:lnTo>
                  <a:close/>
                </a:path>
                <a:path w="4661534" h="76200">
                  <a:moveTo>
                    <a:pt x="4659541" y="28193"/>
                  </a:moveTo>
                  <a:lnTo>
                    <a:pt x="4623435" y="28193"/>
                  </a:lnTo>
                  <a:lnTo>
                    <a:pt x="4623435" y="48005"/>
                  </a:lnTo>
                  <a:lnTo>
                    <a:pt x="4659541" y="48005"/>
                  </a:lnTo>
                  <a:lnTo>
                    <a:pt x="4661535" y="38100"/>
                  </a:lnTo>
                  <a:lnTo>
                    <a:pt x="4659541" y="28193"/>
                  </a:lnTo>
                  <a:close/>
                </a:path>
              </a:pathLst>
            </a:custGeom>
            <a:solidFill>
              <a:srgbClr val="0E539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031473" y="3617213"/>
              <a:ext cx="4110990" cy="76200"/>
            </a:xfrm>
            <a:custGeom>
              <a:avLst/>
              <a:gdLst/>
              <a:ahLst/>
              <a:cxnLst/>
              <a:rect l="l" t="t" r="r" b="b"/>
              <a:pathLst>
                <a:path w="4110990" h="76200">
                  <a:moveTo>
                    <a:pt x="38100" y="0"/>
                  </a:moveTo>
                  <a:lnTo>
                    <a:pt x="23279" y="3006"/>
                  </a:lnTo>
                  <a:lnTo>
                    <a:pt x="11159" y="11191"/>
                  </a:lnTo>
                  <a:lnTo>
                    <a:pt x="2995" y="23306"/>
                  </a:lnTo>
                  <a:lnTo>
                    <a:pt x="0" y="38100"/>
                  </a:lnTo>
                  <a:lnTo>
                    <a:pt x="2693" y="51434"/>
                  </a:lnTo>
                  <a:lnTo>
                    <a:pt x="3024" y="52947"/>
                  </a:lnTo>
                  <a:lnTo>
                    <a:pt x="11214" y="65055"/>
                  </a:lnTo>
                  <a:lnTo>
                    <a:pt x="23341" y="73211"/>
                  </a:lnTo>
                  <a:lnTo>
                    <a:pt x="38100" y="76200"/>
                  </a:lnTo>
                  <a:lnTo>
                    <a:pt x="52893" y="73211"/>
                  </a:lnTo>
                  <a:lnTo>
                    <a:pt x="65008" y="65055"/>
                  </a:lnTo>
                  <a:lnTo>
                    <a:pt x="73193" y="52947"/>
                  </a:lnTo>
                  <a:lnTo>
                    <a:pt x="74188" y="48036"/>
                  </a:lnTo>
                  <a:lnTo>
                    <a:pt x="38100" y="48036"/>
                  </a:lnTo>
                  <a:lnTo>
                    <a:pt x="38100" y="28224"/>
                  </a:lnTo>
                  <a:lnTo>
                    <a:pt x="74205" y="28224"/>
                  </a:lnTo>
                  <a:lnTo>
                    <a:pt x="73211" y="23306"/>
                  </a:lnTo>
                  <a:lnTo>
                    <a:pt x="65055" y="11191"/>
                  </a:lnTo>
                  <a:lnTo>
                    <a:pt x="52947" y="3006"/>
                  </a:lnTo>
                  <a:lnTo>
                    <a:pt x="38100" y="0"/>
                  </a:lnTo>
                  <a:close/>
                </a:path>
                <a:path w="4110990" h="76200">
                  <a:moveTo>
                    <a:pt x="74205" y="28224"/>
                  </a:moveTo>
                  <a:lnTo>
                    <a:pt x="76200" y="38100"/>
                  </a:lnTo>
                  <a:lnTo>
                    <a:pt x="74188" y="48036"/>
                  </a:lnTo>
                  <a:lnTo>
                    <a:pt x="4110354" y="51434"/>
                  </a:lnTo>
                  <a:lnTo>
                    <a:pt x="4110481" y="31622"/>
                  </a:lnTo>
                  <a:lnTo>
                    <a:pt x="74205" y="28224"/>
                  </a:lnTo>
                  <a:close/>
                </a:path>
                <a:path w="4110990" h="76200">
                  <a:moveTo>
                    <a:pt x="74205" y="28224"/>
                  </a:moveTo>
                  <a:lnTo>
                    <a:pt x="38100" y="28224"/>
                  </a:lnTo>
                  <a:lnTo>
                    <a:pt x="38100" y="48036"/>
                  </a:lnTo>
                  <a:lnTo>
                    <a:pt x="74188" y="48036"/>
                  </a:lnTo>
                  <a:lnTo>
                    <a:pt x="76200" y="38100"/>
                  </a:lnTo>
                  <a:lnTo>
                    <a:pt x="74205" y="28224"/>
                  </a:lnTo>
                  <a:close/>
                </a:path>
              </a:pathLst>
            </a:custGeom>
            <a:solidFill>
              <a:srgbClr val="9437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3832605" y="1991359"/>
            <a:ext cx="315468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dirty="0">
                <a:solidFill>
                  <a:srgbClr val="0046B9"/>
                </a:solidFill>
                <a:latin typeface="Tahoma"/>
                <a:cs typeface="Tahoma"/>
              </a:rPr>
              <a:t>Akademik</a:t>
            </a:r>
            <a:r>
              <a:rPr sz="2700" b="1" spc="-35" dirty="0">
                <a:solidFill>
                  <a:srgbClr val="0046B9"/>
                </a:solidFill>
                <a:latin typeface="Tahoma"/>
                <a:cs typeface="Tahoma"/>
              </a:rPr>
              <a:t> </a:t>
            </a:r>
            <a:r>
              <a:rPr sz="2700" b="1" spc="-10" dirty="0">
                <a:solidFill>
                  <a:srgbClr val="0046B9"/>
                </a:solidFill>
                <a:latin typeface="Tahoma"/>
                <a:cs typeface="Tahoma"/>
              </a:rPr>
              <a:t>Kuruluş</a:t>
            </a:r>
            <a:endParaRPr sz="27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465054" y="3132201"/>
            <a:ext cx="477520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dirty="0">
                <a:solidFill>
                  <a:srgbClr val="E21B29"/>
                </a:solidFill>
                <a:latin typeface="Tahoma"/>
                <a:cs typeface="Tahoma"/>
              </a:rPr>
              <a:t>Akademik</a:t>
            </a:r>
            <a:r>
              <a:rPr sz="2700" b="1" spc="-35" dirty="0">
                <a:solidFill>
                  <a:srgbClr val="E21B29"/>
                </a:solidFill>
                <a:latin typeface="Tahoma"/>
                <a:cs typeface="Tahoma"/>
              </a:rPr>
              <a:t> </a:t>
            </a:r>
            <a:r>
              <a:rPr sz="2700" b="1" dirty="0">
                <a:solidFill>
                  <a:srgbClr val="E21B29"/>
                </a:solidFill>
                <a:latin typeface="Tahoma"/>
                <a:cs typeface="Tahoma"/>
              </a:rPr>
              <a:t>Olmayan</a:t>
            </a:r>
            <a:r>
              <a:rPr sz="2700" b="1" spc="-40" dirty="0">
                <a:solidFill>
                  <a:srgbClr val="E21B29"/>
                </a:solidFill>
                <a:latin typeface="Tahoma"/>
                <a:cs typeface="Tahoma"/>
              </a:rPr>
              <a:t> </a:t>
            </a:r>
            <a:r>
              <a:rPr sz="2700" b="1" spc="-10" dirty="0">
                <a:solidFill>
                  <a:srgbClr val="E21B29"/>
                </a:solidFill>
                <a:latin typeface="Tahoma"/>
                <a:cs typeface="Tahoma"/>
              </a:rPr>
              <a:t>Kuruluş</a:t>
            </a:r>
            <a:endParaRPr sz="27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98157" y="8310371"/>
            <a:ext cx="17291685" cy="701040"/>
          </a:xfrm>
          <a:prstGeom prst="rect">
            <a:avLst/>
          </a:prstGeom>
          <a:solidFill>
            <a:srgbClr val="F8F8F9"/>
          </a:solidFill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ts val="2615"/>
              </a:lnSpc>
            </a:pPr>
            <a:r>
              <a:rPr sz="2400" dirty="0">
                <a:solidFill>
                  <a:srgbClr val="1F2023"/>
                </a:solidFill>
                <a:latin typeface="Calibri"/>
                <a:cs typeface="Calibri"/>
              </a:rPr>
              <a:t>*AB</a:t>
            </a:r>
            <a:r>
              <a:rPr sz="2400" spc="-60" dirty="0">
                <a:solidFill>
                  <a:srgbClr val="1F202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F2023"/>
                </a:solidFill>
                <a:latin typeface="Calibri"/>
                <a:cs typeface="Calibri"/>
              </a:rPr>
              <a:t>Üye</a:t>
            </a:r>
            <a:r>
              <a:rPr sz="2400" spc="-65" dirty="0">
                <a:solidFill>
                  <a:srgbClr val="1F202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F2023"/>
                </a:solidFill>
                <a:latin typeface="Calibri"/>
                <a:cs typeface="Calibri"/>
              </a:rPr>
              <a:t>ve</a:t>
            </a:r>
            <a:r>
              <a:rPr sz="2400" spc="-50" dirty="0">
                <a:solidFill>
                  <a:srgbClr val="1F202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F2023"/>
                </a:solidFill>
                <a:latin typeface="Calibri"/>
                <a:cs typeface="Calibri"/>
              </a:rPr>
              <a:t>Asosiye</a:t>
            </a:r>
            <a:r>
              <a:rPr sz="2400" spc="-60" dirty="0">
                <a:solidFill>
                  <a:srgbClr val="1F202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F2023"/>
                </a:solidFill>
                <a:latin typeface="Calibri"/>
                <a:cs typeface="Calibri"/>
              </a:rPr>
              <a:t>Ülkeler</a:t>
            </a:r>
            <a:r>
              <a:rPr sz="2400" spc="-50" dirty="0">
                <a:solidFill>
                  <a:srgbClr val="1F202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F2023"/>
                </a:solidFill>
                <a:latin typeface="Calibri"/>
                <a:cs typeface="Calibri"/>
              </a:rPr>
              <a:t>içindeki</a:t>
            </a:r>
            <a:r>
              <a:rPr sz="2400" spc="-75" dirty="0">
                <a:solidFill>
                  <a:srgbClr val="1F202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F2023"/>
                </a:solidFill>
                <a:latin typeface="Calibri"/>
                <a:cs typeface="Calibri"/>
              </a:rPr>
              <a:t>geçici</a:t>
            </a:r>
            <a:r>
              <a:rPr sz="2400" spc="-65" dirty="0">
                <a:solidFill>
                  <a:srgbClr val="1F2023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F2023"/>
                </a:solidFill>
                <a:latin typeface="Calibri"/>
                <a:cs typeface="Calibri"/>
              </a:rPr>
              <a:t>görevlendirmeler</a:t>
            </a:r>
            <a:r>
              <a:rPr sz="2400" spc="-55" dirty="0">
                <a:solidFill>
                  <a:srgbClr val="1F202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F2023"/>
                </a:solidFill>
                <a:latin typeface="Calibri"/>
                <a:cs typeface="Calibri"/>
              </a:rPr>
              <a:t>farklı</a:t>
            </a:r>
            <a:r>
              <a:rPr sz="2400" spc="-65" dirty="0">
                <a:solidFill>
                  <a:srgbClr val="1F202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F2023"/>
                </a:solidFill>
                <a:latin typeface="Calibri"/>
                <a:cs typeface="Calibri"/>
              </a:rPr>
              <a:t>sektörler</a:t>
            </a:r>
            <a:r>
              <a:rPr sz="2400" spc="-65" dirty="0">
                <a:solidFill>
                  <a:srgbClr val="1F202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F2023"/>
                </a:solidFill>
                <a:latin typeface="Calibri"/>
                <a:cs typeface="Calibri"/>
              </a:rPr>
              <a:t>arasında</a:t>
            </a:r>
            <a:r>
              <a:rPr sz="2400" spc="-65" dirty="0">
                <a:solidFill>
                  <a:srgbClr val="1F202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F2023"/>
                </a:solidFill>
                <a:latin typeface="Calibri"/>
                <a:cs typeface="Calibri"/>
              </a:rPr>
              <a:t>olmalıdır</a:t>
            </a:r>
            <a:r>
              <a:rPr sz="2400" spc="-65" dirty="0">
                <a:solidFill>
                  <a:srgbClr val="1F202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F2023"/>
                </a:solidFill>
                <a:latin typeface="Calibri"/>
                <a:cs typeface="Calibri"/>
              </a:rPr>
              <a:t>(akademik</a:t>
            </a:r>
            <a:r>
              <a:rPr sz="2400" spc="-80" dirty="0">
                <a:solidFill>
                  <a:srgbClr val="1F202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F2023"/>
                </a:solidFill>
                <a:latin typeface="Calibri"/>
                <a:cs typeface="Calibri"/>
              </a:rPr>
              <a:t>ve</a:t>
            </a:r>
            <a:r>
              <a:rPr sz="2400" spc="-50" dirty="0">
                <a:solidFill>
                  <a:srgbClr val="1F202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F2023"/>
                </a:solidFill>
                <a:latin typeface="Calibri"/>
                <a:cs typeface="Calibri"/>
              </a:rPr>
              <a:t>akademik</a:t>
            </a:r>
            <a:r>
              <a:rPr sz="2400" spc="-75" dirty="0">
                <a:solidFill>
                  <a:srgbClr val="1F202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F2023"/>
                </a:solidFill>
                <a:latin typeface="Calibri"/>
                <a:cs typeface="Calibri"/>
              </a:rPr>
              <a:t>olmayan</a:t>
            </a:r>
            <a:r>
              <a:rPr sz="2400" spc="-60" dirty="0">
                <a:solidFill>
                  <a:srgbClr val="1F2023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F2023"/>
                </a:solidFill>
                <a:latin typeface="Calibri"/>
                <a:cs typeface="Calibri"/>
              </a:rPr>
              <a:t>arasında),</a:t>
            </a:r>
            <a:endParaRPr sz="2400" dirty="0">
              <a:latin typeface="Calibri"/>
              <a:cs typeface="Calibri"/>
            </a:endParaRPr>
          </a:p>
          <a:p>
            <a:pPr marL="635">
              <a:lnSpc>
                <a:spcPct val="100000"/>
              </a:lnSpc>
            </a:pPr>
            <a:r>
              <a:rPr sz="2400" dirty="0">
                <a:solidFill>
                  <a:srgbClr val="1F2023"/>
                </a:solidFill>
                <a:latin typeface="Calibri"/>
                <a:cs typeface="Calibri"/>
              </a:rPr>
              <a:t>Disiplinler</a:t>
            </a:r>
            <a:r>
              <a:rPr sz="2400" spc="-70" dirty="0">
                <a:solidFill>
                  <a:srgbClr val="1F202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F2023"/>
                </a:solidFill>
                <a:latin typeface="Calibri"/>
                <a:cs typeface="Calibri"/>
              </a:rPr>
              <a:t>arası</a:t>
            </a:r>
            <a:r>
              <a:rPr sz="2400" spc="-70" dirty="0">
                <a:solidFill>
                  <a:srgbClr val="1F202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F2023"/>
                </a:solidFill>
                <a:latin typeface="Calibri"/>
                <a:cs typeface="Calibri"/>
              </a:rPr>
              <a:t>geçici</a:t>
            </a:r>
            <a:r>
              <a:rPr sz="2400" spc="-65" dirty="0">
                <a:solidFill>
                  <a:srgbClr val="1F202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F2023"/>
                </a:solidFill>
                <a:latin typeface="Calibri"/>
                <a:cs typeface="Calibri"/>
              </a:rPr>
              <a:t>görevler</a:t>
            </a:r>
            <a:r>
              <a:rPr sz="2400" spc="-65" dirty="0">
                <a:solidFill>
                  <a:srgbClr val="1F202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F2023"/>
                </a:solidFill>
                <a:latin typeface="Calibri"/>
                <a:cs typeface="Calibri"/>
              </a:rPr>
              <a:t>hariç,</a:t>
            </a:r>
            <a:r>
              <a:rPr sz="2400" spc="-70" dirty="0">
                <a:solidFill>
                  <a:srgbClr val="1F202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F2023"/>
                </a:solidFill>
                <a:latin typeface="Calibri"/>
                <a:cs typeface="Calibri"/>
              </a:rPr>
              <a:t>bu</a:t>
            </a:r>
            <a:r>
              <a:rPr sz="2400" spc="-50" dirty="0">
                <a:solidFill>
                  <a:srgbClr val="1F202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F2023"/>
                </a:solidFill>
                <a:latin typeface="Calibri"/>
                <a:cs typeface="Calibri"/>
              </a:rPr>
              <a:t>süre</a:t>
            </a:r>
            <a:r>
              <a:rPr sz="2400" spc="-55" dirty="0">
                <a:solidFill>
                  <a:srgbClr val="1F202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F2023"/>
                </a:solidFill>
                <a:latin typeface="Calibri"/>
                <a:cs typeface="Calibri"/>
              </a:rPr>
              <a:t>en</a:t>
            </a:r>
            <a:r>
              <a:rPr sz="2400" spc="-60" dirty="0">
                <a:solidFill>
                  <a:srgbClr val="1F202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F2023"/>
                </a:solidFill>
                <a:latin typeface="Calibri"/>
                <a:cs typeface="Calibri"/>
              </a:rPr>
              <a:t>fazla</a:t>
            </a:r>
            <a:r>
              <a:rPr sz="2400" spc="-60" dirty="0">
                <a:solidFill>
                  <a:srgbClr val="1F202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1F2023"/>
                </a:solidFill>
                <a:latin typeface="Calibri"/>
                <a:cs typeface="Calibri"/>
              </a:rPr>
              <a:t>1/3</a:t>
            </a:r>
            <a:r>
              <a:rPr sz="2400" spc="-65" dirty="0">
                <a:solidFill>
                  <a:srgbClr val="1F2023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F2023"/>
                </a:solidFill>
                <a:latin typeface="Calibri"/>
                <a:cs typeface="Calibri"/>
              </a:rPr>
              <a:t>oranında</a:t>
            </a:r>
            <a:r>
              <a:rPr sz="2400" spc="-60" dirty="0">
                <a:solidFill>
                  <a:srgbClr val="1F2023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1F2023"/>
                </a:solidFill>
                <a:latin typeface="Calibri"/>
                <a:cs typeface="Calibri"/>
              </a:rPr>
              <a:t>sınırlandırılmalıdır.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310371" y="1847088"/>
            <a:ext cx="8833485" cy="1252855"/>
          </a:xfrm>
          <a:custGeom>
            <a:avLst/>
            <a:gdLst/>
            <a:ahLst/>
            <a:cxnLst/>
            <a:rect l="l" t="t" r="r" b="b"/>
            <a:pathLst>
              <a:path w="8833485" h="1252855">
                <a:moveTo>
                  <a:pt x="8225916" y="0"/>
                </a:moveTo>
                <a:lnTo>
                  <a:pt x="607186" y="0"/>
                </a:lnTo>
                <a:lnTo>
                  <a:pt x="559743" y="1884"/>
                </a:lnTo>
                <a:lnTo>
                  <a:pt x="513297" y="7444"/>
                </a:lnTo>
                <a:lnTo>
                  <a:pt x="467983" y="16541"/>
                </a:lnTo>
                <a:lnTo>
                  <a:pt x="423937" y="29036"/>
                </a:lnTo>
                <a:lnTo>
                  <a:pt x="381293" y="44789"/>
                </a:lnTo>
                <a:lnTo>
                  <a:pt x="340187" y="63661"/>
                </a:lnTo>
                <a:lnTo>
                  <a:pt x="300754" y="85513"/>
                </a:lnTo>
                <a:lnTo>
                  <a:pt x="263129" y="110205"/>
                </a:lnTo>
                <a:lnTo>
                  <a:pt x="227447" y="137599"/>
                </a:lnTo>
                <a:lnTo>
                  <a:pt x="193843" y="167556"/>
                </a:lnTo>
                <a:lnTo>
                  <a:pt x="162453" y="199935"/>
                </a:lnTo>
                <a:lnTo>
                  <a:pt x="133411" y="234598"/>
                </a:lnTo>
                <a:lnTo>
                  <a:pt x="106852" y="271405"/>
                </a:lnTo>
                <a:lnTo>
                  <a:pt x="82912" y="310218"/>
                </a:lnTo>
                <a:lnTo>
                  <a:pt x="61725" y="350897"/>
                </a:lnTo>
                <a:lnTo>
                  <a:pt x="43428" y="393303"/>
                </a:lnTo>
                <a:lnTo>
                  <a:pt x="28154" y="437297"/>
                </a:lnTo>
                <a:lnTo>
                  <a:pt x="16039" y="482739"/>
                </a:lnTo>
                <a:lnTo>
                  <a:pt x="7218" y="529490"/>
                </a:lnTo>
                <a:lnTo>
                  <a:pt x="1827" y="577411"/>
                </a:lnTo>
                <a:lnTo>
                  <a:pt x="0" y="626363"/>
                </a:lnTo>
                <a:lnTo>
                  <a:pt x="1827" y="675316"/>
                </a:lnTo>
                <a:lnTo>
                  <a:pt x="7218" y="723237"/>
                </a:lnTo>
                <a:lnTo>
                  <a:pt x="16039" y="769988"/>
                </a:lnTo>
                <a:lnTo>
                  <a:pt x="28154" y="815430"/>
                </a:lnTo>
                <a:lnTo>
                  <a:pt x="43428" y="859424"/>
                </a:lnTo>
                <a:lnTo>
                  <a:pt x="61725" y="901830"/>
                </a:lnTo>
                <a:lnTo>
                  <a:pt x="82912" y="942509"/>
                </a:lnTo>
                <a:lnTo>
                  <a:pt x="106852" y="981322"/>
                </a:lnTo>
                <a:lnTo>
                  <a:pt x="133411" y="1018129"/>
                </a:lnTo>
                <a:lnTo>
                  <a:pt x="162453" y="1052792"/>
                </a:lnTo>
                <a:lnTo>
                  <a:pt x="193843" y="1085171"/>
                </a:lnTo>
                <a:lnTo>
                  <a:pt x="227447" y="1115128"/>
                </a:lnTo>
                <a:lnTo>
                  <a:pt x="263129" y="1142522"/>
                </a:lnTo>
                <a:lnTo>
                  <a:pt x="300754" y="1167214"/>
                </a:lnTo>
                <a:lnTo>
                  <a:pt x="340187" y="1189066"/>
                </a:lnTo>
                <a:lnTo>
                  <a:pt x="381293" y="1207938"/>
                </a:lnTo>
                <a:lnTo>
                  <a:pt x="423937" y="1223691"/>
                </a:lnTo>
                <a:lnTo>
                  <a:pt x="467983" y="1236186"/>
                </a:lnTo>
                <a:lnTo>
                  <a:pt x="513297" y="1245283"/>
                </a:lnTo>
                <a:lnTo>
                  <a:pt x="559743" y="1250843"/>
                </a:lnTo>
                <a:lnTo>
                  <a:pt x="607186" y="1252727"/>
                </a:lnTo>
                <a:lnTo>
                  <a:pt x="8225916" y="1252727"/>
                </a:lnTo>
                <a:lnTo>
                  <a:pt x="8273360" y="1250843"/>
                </a:lnTo>
                <a:lnTo>
                  <a:pt x="8319806" y="1245283"/>
                </a:lnTo>
                <a:lnTo>
                  <a:pt x="8365120" y="1236186"/>
                </a:lnTo>
                <a:lnTo>
                  <a:pt x="8409166" y="1223691"/>
                </a:lnTo>
                <a:lnTo>
                  <a:pt x="8451810" y="1207938"/>
                </a:lnTo>
                <a:lnTo>
                  <a:pt x="8492916" y="1189066"/>
                </a:lnTo>
                <a:lnTo>
                  <a:pt x="8532349" y="1167214"/>
                </a:lnTo>
                <a:lnTo>
                  <a:pt x="8569974" y="1142522"/>
                </a:lnTo>
                <a:lnTo>
                  <a:pt x="8605656" y="1115128"/>
                </a:lnTo>
                <a:lnTo>
                  <a:pt x="8639260" y="1085171"/>
                </a:lnTo>
                <a:lnTo>
                  <a:pt x="8670650" y="1052792"/>
                </a:lnTo>
                <a:lnTo>
                  <a:pt x="8699692" y="1018129"/>
                </a:lnTo>
                <a:lnTo>
                  <a:pt x="8726251" y="981322"/>
                </a:lnTo>
                <a:lnTo>
                  <a:pt x="8750191" y="942509"/>
                </a:lnTo>
                <a:lnTo>
                  <a:pt x="8771378" y="901830"/>
                </a:lnTo>
                <a:lnTo>
                  <a:pt x="8789675" y="859424"/>
                </a:lnTo>
                <a:lnTo>
                  <a:pt x="8804949" y="815430"/>
                </a:lnTo>
                <a:lnTo>
                  <a:pt x="8817064" y="769988"/>
                </a:lnTo>
                <a:lnTo>
                  <a:pt x="8825885" y="723237"/>
                </a:lnTo>
                <a:lnTo>
                  <a:pt x="8831276" y="675316"/>
                </a:lnTo>
                <a:lnTo>
                  <a:pt x="8833104" y="626363"/>
                </a:lnTo>
                <a:lnTo>
                  <a:pt x="8831276" y="577411"/>
                </a:lnTo>
                <a:lnTo>
                  <a:pt x="8825885" y="529490"/>
                </a:lnTo>
                <a:lnTo>
                  <a:pt x="8817064" y="482739"/>
                </a:lnTo>
                <a:lnTo>
                  <a:pt x="8804949" y="437297"/>
                </a:lnTo>
                <a:lnTo>
                  <a:pt x="8789675" y="393303"/>
                </a:lnTo>
                <a:lnTo>
                  <a:pt x="8771378" y="350897"/>
                </a:lnTo>
                <a:lnTo>
                  <a:pt x="8750191" y="310218"/>
                </a:lnTo>
                <a:lnTo>
                  <a:pt x="8726251" y="271405"/>
                </a:lnTo>
                <a:lnTo>
                  <a:pt x="8699692" y="234598"/>
                </a:lnTo>
                <a:lnTo>
                  <a:pt x="8670650" y="199935"/>
                </a:lnTo>
                <a:lnTo>
                  <a:pt x="8639260" y="167556"/>
                </a:lnTo>
                <a:lnTo>
                  <a:pt x="8605656" y="137599"/>
                </a:lnTo>
                <a:lnTo>
                  <a:pt x="8569974" y="110205"/>
                </a:lnTo>
                <a:lnTo>
                  <a:pt x="8532349" y="85513"/>
                </a:lnTo>
                <a:lnTo>
                  <a:pt x="8492916" y="63661"/>
                </a:lnTo>
                <a:lnTo>
                  <a:pt x="8451810" y="44789"/>
                </a:lnTo>
                <a:lnTo>
                  <a:pt x="8409166" y="29036"/>
                </a:lnTo>
                <a:lnTo>
                  <a:pt x="8365120" y="16541"/>
                </a:lnTo>
                <a:lnTo>
                  <a:pt x="8319806" y="7444"/>
                </a:lnTo>
                <a:lnTo>
                  <a:pt x="8273360" y="1884"/>
                </a:lnTo>
                <a:lnTo>
                  <a:pt x="8225916" y="0"/>
                </a:lnTo>
                <a:close/>
              </a:path>
            </a:pathLst>
          </a:custGeom>
          <a:solidFill>
            <a:srgbClr val="0046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305800" y="5586984"/>
            <a:ext cx="8831580" cy="1263650"/>
          </a:xfrm>
          <a:custGeom>
            <a:avLst/>
            <a:gdLst/>
            <a:ahLst/>
            <a:cxnLst/>
            <a:rect l="l" t="t" r="r" b="b"/>
            <a:pathLst>
              <a:path w="8831580" h="1263650">
                <a:moveTo>
                  <a:pt x="8224519" y="0"/>
                </a:moveTo>
                <a:lnTo>
                  <a:pt x="607059" y="0"/>
                </a:lnTo>
                <a:lnTo>
                  <a:pt x="559617" y="1900"/>
                </a:lnTo>
                <a:lnTo>
                  <a:pt x="513173" y="7508"/>
                </a:lnTo>
                <a:lnTo>
                  <a:pt x="467863" y="16684"/>
                </a:lnTo>
                <a:lnTo>
                  <a:pt x="423822" y="29285"/>
                </a:lnTo>
                <a:lnTo>
                  <a:pt x="381184" y="45174"/>
                </a:lnTo>
                <a:lnTo>
                  <a:pt x="340086" y="64207"/>
                </a:lnTo>
                <a:lnTo>
                  <a:pt x="300660" y="86247"/>
                </a:lnTo>
                <a:lnTo>
                  <a:pt x="263044" y="111151"/>
                </a:lnTo>
                <a:lnTo>
                  <a:pt x="227370" y="138779"/>
                </a:lnTo>
                <a:lnTo>
                  <a:pt x="193775" y="168991"/>
                </a:lnTo>
                <a:lnTo>
                  <a:pt x="162394" y="201647"/>
                </a:lnTo>
                <a:lnTo>
                  <a:pt x="133361" y="236606"/>
                </a:lnTo>
                <a:lnTo>
                  <a:pt x="106811" y="273727"/>
                </a:lnTo>
                <a:lnTo>
                  <a:pt x="82879" y="312871"/>
                </a:lnTo>
                <a:lnTo>
                  <a:pt x="61700" y="353896"/>
                </a:lnTo>
                <a:lnTo>
                  <a:pt x="43409" y="396663"/>
                </a:lnTo>
                <a:lnTo>
                  <a:pt x="28142" y="441030"/>
                </a:lnTo>
                <a:lnTo>
                  <a:pt x="16032" y="486858"/>
                </a:lnTo>
                <a:lnTo>
                  <a:pt x="7215" y="534005"/>
                </a:lnTo>
                <a:lnTo>
                  <a:pt x="1826" y="582332"/>
                </a:lnTo>
                <a:lnTo>
                  <a:pt x="0" y="631698"/>
                </a:lnTo>
                <a:lnTo>
                  <a:pt x="1826" y="681063"/>
                </a:lnTo>
                <a:lnTo>
                  <a:pt x="7215" y="729390"/>
                </a:lnTo>
                <a:lnTo>
                  <a:pt x="16032" y="776537"/>
                </a:lnTo>
                <a:lnTo>
                  <a:pt x="28142" y="822365"/>
                </a:lnTo>
                <a:lnTo>
                  <a:pt x="43409" y="866732"/>
                </a:lnTo>
                <a:lnTo>
                  <a:pt x="61700" y="909499"/>
                </a:lnTo>
                <a:lnTo>
                  <a:pt x="82879" y="950524"/>
                </a:lnTo>
                <a:lnTo>
                  <a:pt x="106811" y="989668"/>
                </a:lnTo>
                <a:lnTo>
                  <a:pt x="133361" y="1026789"/>
                </a:lnTo>
                <a:lnTo>
                  <a:pt x="162394" y="1061748"/>
                </a:lnTo>
                <a:lnTo>
                  <a:pt x="193775" y="1094404"/>
                </a:lnTo>
                <a:lnTo>
                  <a:pt x="227370" y="1124616"/>
                </a:lnTo>
                <a:lnTo>
                  <a:pt x="263044" y="1152244"/>
                </a:lnTo>
                <a:lnTo>
                  <a:pt x="300660" y="1177148"/>
                </a:lnTo>
                <a:lnTo>
                  <a:pt x="340086" y="1199188"/>
                </a:lnTo>
                <a:lnTo>
                  <a:pt x="381184" y="1218221"/>
                </a:lnTo>
                <a:lnTo>
                  <a:pt x="423822" y="1234110"/>
                </a:lnTo>
                <a:lnTo>
                  <a:pt x="467863" y="1246711"/>
                </a:lnTo>
                <a:lnTo>
                  <a:pt x="513173" y="1255887"/>
                </a:lnTo>
                <a:lnTo>
                  <a:pt x="559617" y="1261495"/>
                </a:lnTo>
                <a:lnTo>
                  <a:pt x="607059" y="1263395"/>
                </a:lnTo>
                <a:lnTo>
                  <a:pt x="8224519" y="1263395"/>
                </a:lnTo>
                <a:lnTo>
                  <a:pt x="8271962" y="1261495"/>
                </a:lnTo>
                <a:lnTo>
                  <a:pt x="8318406" y="1255887"/>
                </a:lnTo>
                <a:lnTo>
                  <a:pt x="8363716" y="1246711"/>
                </a:lnTo>
                <a:lnTo>
                  <a:pt x="8407757" y="1234110"/>
                </a:lnTo>
                <a:lnTo>
                  <a:pt x="8450395" y="1218221"/>
                </a:lnTo>
                <a:lnTo>
                  <a:pt x="8491493" y="1199188"/>
                </a:lnTo>
                <a:lnTo>
                  <a:pt x="8530919" y="1177148"/>
                </a:lnTo>
                <a:lnTo>
                  <a:pt x="8568535" y="1152244"/>
                </a:lnTo>
                <a:lnTo>
                  <a:pt x="8604209" y="1124616"/>
                </a:lnTo>
                <a:lnTo>
                  <a:pt x="8637804" y="1094404"/>
                </a:lnTo>
                <a:lnTo>
                  <a:pt x="8669185" y="1061748"/>
                </a:lnTo>
                <a:lnTo>
                  <a:pt x="8698218" y="1026789"/>
                </a:lnTo>
                <a:lnTo>
                  <a:pt x="8724768" y="989668"/>
                </a:lnTo>
                <a:lnTo>
                  <a:pt x="8748700" y="950524"/>
                </a:lnTo>
                <a:lnTo>
                  <a:pt x="8769879" y="909499"/>
                </a:lnTo>
                <a:lnTo>
                  <a:pt x="8788170" y="866732"/>
                </a:lnTo>
                <a:lnTo>
                  <a:pt x="8803437" y="822365"/>
                </a:lnTo>
                <a:lnTo>
                  <a:pt x="8815547" y="776537"/>
                </a:lnTo>
                <a:lnTo>
                  <a:pt x="8824364" y="729390"/>
                </a:lnTo>
                <a:lnTo>
                  <a:pt x="8829753" y="681063"/>
                </a:lnTo>
                <a:lnTo>
                  <a:pt x="8831580" y="631698"/>
                </a:lnTo>
                <a:lnTo>
                  <a:pt x="8829753" y="582332"/>
                </a:lnTo>
                <a:lnTo>
                  <a:pt x="8824364" y="534005"/>
                </a:lnTo>
                <a:lnTo>
                  <a:pt x="8815547" y="486858"/>
                </a:lnTo>
                <a:lnTo>
                  <a:pt x="8803437" y="441030"/>
                </a:lnTo>
                <a:lnTo>
                  <a:pt x="8788170" y="396663"/>
                </a:lnTo>
                <a:lnTo>
                  <a:pt x="8769879" y="353896"/>
                </a:lnTo>
                <a:lnTo>
                  <a:pt x="8748700" y="312871"/>
                </a:lnTo>
                <a:lnTo>
                  <a:pt x="8724768" y="273727"/>
                </a:lnTo>
                <a:lnTo>
                  <a:pt x="8698218" y="236606"/>
                </a:lnTo>
                <a:lnTo>
                  <a:pt x="8669185" y="201647"/>
                </a:lnTo>
                <a:lnTo>
                  <a:pt x="8637804" y="168991"/>
                </a:lnTo>
                <a:lnTo>
                  <a:pt x="8604209" y="138779"/>
                </a:lnTo>
                <a:lnTo>
                  <a:pt x="8568535" y="111151"/>
                </a:lnTo>
                <a:lnTo>
                  <a:pt x="8530919" y="86247"/>
                </a:lnTo>
                <a:lnTo>
                  <a:pt x="8491493" y="64207"/>
                </a:lnTo>
                <a:lnTo>
                  <a:pt x="8450395" y="45174"/>
                </a:lnTo>
                <a:lnTo>
                  <a:pt x="8407757" y="29285"/>
                </a:lnTo>
                <a:lnTo>
                  <a:pt x="8363716" y="16684"/>
                </a:lnTo>
                <a:lnTo>
                  <a:pt x="8318406" y="7508"/>
                </a:lnTo>
                <a:lnTo>
                  <a:pt x="8271962" y="1900"/>
                </a:lnTo>
                <a:lnTo>
                  <a:pt x="8224519" y="0"/>
                </a:lnTo>
                <a:close/>
              </a:path>
            </a:pathLst>
          </a:custGeom>
          <a:solidFill>
            <a:srgbClr val="0046B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809101" y="4039311"/>
            <a:ext cx="685800" cy="437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2930" algn="l"/>
              </a:tabLst>
            </a:pPr>
            <a:r>
              <a:rPr sz="2700" spc="-25" dirty="0">
                <a:solidFill>
                  <a:srgbClr val="0046B9"/>
                </a:solidFill>
                <a:latin typeface="Arial MT"/>
                <a:cs typeface="Arial MT"/>
              </a:rPr>
              <a:t>02</a:t>
            </a:r>
            <a:r>
              <a:rPr sz="2700" dirty="0">
                <a:solidFill>
                  <a:srgbClr val="0046B9"/>
                </a:solidFill>
                <a:latin typeface="Arial MT"/>
                <a:cs typeface="Arial MT"/>
              </a:rPr>
              <a:t>	</a:t>
            </a:r>
            <a:r>
              <a:rPr sz="2700" spc="-50" dirty="0">
                <a:solidFill>
                  <a:srgbClr val="0046B9"/>
                </a:solidFill>
                <a:latin typeface="Arial MT"/>
                <a:cs typeface="Arial MT"/>
              </a:rPr>
              <a:t>|</a:t>
            </a:r>
            <a:endParaRPr sz="27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809101" y="2240406"/>
            <a:ext cx="68580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3565" algn="l"/>
              </a:tabLst>
            </a:pPr>
            <a:r>
              <a:rPr sz="2700" spc="-25" dirty="0">
                <a:solidFill>
                  <a:srgbClr val="FFFFFF"/>
                </a:solidFill>
                <a:latin typeface="Arial MT"/>
                <a:cs typeface="Arial MT"/>
              </a:rPr>
              <a:t>01</a:t>
            </a:r>
            <a:r>
              <a:rPr sz="2700" dirty="0">
                <a:solidFill>
                  <a:srgbClr val="FFFFFF"/>
                </a:solidFill>
                <a:latin typeface="Arial MT"/>
                <a:cs typeface="Arial MT"/>
              </a:rPr>
              <a:t>	</a:t>
            </a:r>
            <a:r>
              <a:rPr sz="2700" spc="-50" dirty="0">
                <a:solidFill>
                  <a:srgbClr val="FFFFFF"/>
                </a:solidFill>
                <a:latin typeface="Arial MT"/>
                <a:cs typeface="Arial MT"/>
              </a:rPr>
              <a:t>|</a:t>
            </a:r>
            <a:endParaRPr sz="27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800335" y="2032761"/>
            <a:ext cx="6191885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42900" marR="5080" indent="-330835">
              <a:lnSpc>
                <a:spcPct val="100800"/>
              </a:lnSpc>
              <a:spcBef>
                <a:spcPts val="75"/>
              </a:spcBef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Ortak</a:t>
            </a:r>
            <a:r>
              <a:rPr sz="24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yürütülen</a:t>
            </a:r>
            <a:r>
              <a:rPr sz="24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bir</a:t>
            </a:r>
            <a:r>
              <a:rPr sz="24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araştırma</a:t>
            </a:r>
            <a:r>
              <a:rPr sz="24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projesi</a:t>
            </a:r>
            <a:r>
              <a:rPr sz="2400" b="1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bünyesinde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kurum</a:t>
            </a:r>
            <a:r>
              <a:rPr sz="2400" b="1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personelinin</a:t>
            </a:r>
            <a:r>
              <a:rPr sz="24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kurumlar</a:t>
            </a:r>
            <a:r>
              <a:rPr sz="2400" b="1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arası</a:t>
            </a:r>
            <a:r>
              <a:rPr sz="24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dolaşımı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809101" y="7873365"/>
            <a:ext cx="685800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83565" algn="l"/>
              </a:tabLst>
            </a:pPr>
            <a:r>
              <a:rPr sz="2700" spc="-25" dirty="0">
                <a:solidFill>
                  <a:srgbClr val="0046B9"/>
                </a:solidFill>
                <a:latin typeface="Arial MT"/>
                <a:cs typeface="Arial MT"/>
              </a:rPr>
              <a:t>04</a:t>
            </a:r>
            <a:r>
              <a:rPr sz="2700" dirty="0">
                <a:solidFill>
                  <a:srgbClr val="0046B9"/>
                </a:solidFill>
                <a:latin typeface="Arial MT"/>
                <a:cs typeface="Arial MT"/>
              </a:rPr>
              <a:t>	</a:t>
            </a:r>
            <a:r>
              <a:rPr sz="2700" spc="-50" dirty="0">
                <a:solidFill>
                  <a:srgbClr val="0046B9"/>
                </a:solidFill>
                <a:latin typeface="Arial MT"/>
                <a:cs typeface="Arial MT"/>
              </a:rPr>
              <a:t>|</a:t>
            </a:r>
            <a:endParaRPr sz="27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771001" y="5760796"/>
            <a:ext cx="7701280" cy="798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ts val="3220"/>
              </a:lnSpc>
              <a:spcBef>
                <a:spcPts val="100"/>
              </a:spcBef>
              <a:tabLst>
                <a:tab pos="621030" algn="l"/>
              </a:tabLst>
            </a:pPr>
            <a:r>
              <a:rPr sz="4050" spc="-37" baseline="-29835" dirty="0">
                <a:solidFill>
                  <a:srgbClr val="FFFFFF"/>
                </a:solidFill>
                <a:latin typeface="Arial MT"/>
                <a:cs typeface="Arial MT"/>
              </a:rPr>
              <a:t>03</a:t>
            </a:r>
            <a:r>
              <a:rPr sz="4050" baseline="-29835" dirty="0">
                <a:solidFill>
                  <a:srgbClr val="FFFFFF"/>
                </a:solidFill>
                <a:latin typeface="Arial MT"/>
                <a:cs typeface="Arial MT"/>
              </a:rPr>
              <a:t>	|</a:t>
            </a:r>
            <a:r>
              <a:rPr sz="4050" spc="179" baseline="-298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Network</a:t>
            </a:r>
            <a:r>
              <a:rPr sz="2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kurma</a:t>
            </a:r>
            <a:r>
              <a:rPr sz="2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aktiviteleri,</a:t>
            </a:r>
            <a:r>
              <a:rPr sz="2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30" dirty="0">
                <a:solidFill>
                  <a:srgbClr val="FFFFFF"/>
                </a:solidFill>
                <a:latin typeface="Calibri"/>
                <a:cs typeface="Calibri"/>
              </a:rPr>
              <a:t>çalıştay,</a:t>
            </a:r>
            <a:r>
              <a:rPr sz="2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FFFFFF"/>
                </a:solidFill>
                <a:latin typeface="Calibri"/>
                <a:cs typeface="Calibri"/>
              </a:rPr>
              <a:t>konferans,</a:t>
            </a:r>
            <a:r>
              <a:rPr sz="24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eğitim</a:t>
            </a:r>
            <a:endParaRPr sz="2400">
              <a:latin typeface="Calibri"/>
              <a:cs typeface="Calibri"/>
            </a:endParaRPr>
          </a:p>
          <a:p>
            <a:pPr marL="2979420">
              <a:lnSpc>
                <a:spcPts val="2860"/>
              </a:lnSpc>
            </a:pPr>
            <a:r>
              <a:rPr sz="2400" b="1" dirty="0">
                <a:solidFill>
                  <a:srgbClr val="FFFFFF"/>
                </a:solidFill>
                <a:latin typeface="Calibri"/>
                <a:cs typeface="Calibri"/>
              </a:rPr>
              <a:t>vb.</a:t>
            </a:r>
            <a:r>
              <a:rPr sz="24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Calibri"/>
                <a:cs typeface="Calibri"/>
              </a:rPr>
              <a:t>organizasyonları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783842" y="3849115"/>
            <a:ext cx="451485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2110" marR="5080" indent="-360045">
              <a:lnSpc>
                <a:spcPct val="100000"/>
              </a:lnSpc>
              <a:spcBef>
                <a:spcPts val="100"/>
              </a:spcBef>
            </a:pPr>
            <a:r>
              <a:rPr sz="6000" b="1" spc="-10" dirty="0">
                <a:latin typeface="Arial"/>
                <a:cs typeface="Arial"/>
              </a:rPr>
              <a:t>Desteklenen Faaliyetler</a:t>
            </a:r>
            <a:endParaRPr sz="6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721722" y="3884421"/>
            <a:ext cx="6530975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307590" marR="5080" indent="-2295525">
              <a:lnSpc>
                <a:spcPct val="100800"/>
              </a:lnSpc>
              <a:spcBef>
                <a:spcPts val="75"/>
              </a:spcBef>
            </a:pPr>
            <a:r>
              <a:rPr sz="2400" b="1" dirty="0">
                <a:latin typeface="Calibri"/>
                <a:cs typeface="Calibri"/>
              </a:rPr>
              <a:t>Dolaşımın</a:t>
            </a:r>
            <a:r>
              <a:rPr sz="2400" b="1" spc="-8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üç</a:t>
            </a:r>
            <a:r>
              <a:rPr sz="2400" b="1" spc="-8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boyutu: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uluslararası,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sektörler</a:t>
            </a:r>
            <a:r>
              <a:rPr sz="2400" b="1" spc="-7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arası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spc="-25" dirty="0">
                <a:latin typeface="Calibri"/>
                <a:cs typeface="Calibri"/>
              </a:rPr>
              <a:t>ve </a:t>
            </a:r>
            <a:r>
              <a:rPr sz="2400" b="1" dirty="0">
                <a:latin typeface="Calibri"/>
                <a:cs typeface="Calibri"/>
              </a:rPr>
              <a:t>disiplinler</a:t>
            </a:r>
            <a:r>
              <a:rPr sz="2400" b="1" spc="-7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arası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713468" y="7692897"/>
            <a:ext cx="6847205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708275" marR="5080" indent="-2696210">
              <a:lnSpc>
                <a:spcPct val="100800"/>
              </a:lnSpc>
              <a:spcBef>
                <a:spcPts val="75"/>
              </a:spcBef>
            </a:pPr>
            <a:r>
              <a:rPr sz="2400" b="1" spc="-30" dirty="0">
                <a:latin typeface="Calibri"/>
                <a:cs typeface="Calibri"/>
              </a:rPr>
              <a:t>Yeni</a:t>
            </a:r>
            <a:r>
              <a:rPr sz="2400" b="1" spc="-85" dirty="0">
                <a:latin typeface="Calibri"/>
                <a:cs typeface="Calibri"/>
              </a:rPr>
              <a:t> </a:t>
            </a:r>
            <a:r>
              <a:rPr sz="2400" b="1" spc="-30" dirty="0">
                <a:latin typeface="Calibri"/>
                <a:cs typeface="Calibri"/>
              </a:rPr>
              <a:t>yetenekler,</a:t>
            </a:r>
            <a:r>
              <a:rPr sz="2400" b="1" spc="-8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kazanımlar</a:t>
            </a:r>
            <a:r>
              <a:rPr sz="2400" b="1" spc="-10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edinme,</a:t>
            </a:r>
            <a:r>
              <a:rPr sz="2400" b="1" spc="-8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kariyer</a:t>
            </a:r>
            <a:r>
              <a:rPr sz="2400" b="1" spc="-9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geliştirme seçenekleri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93104" y="5319301"/>
            <a:ext cx="3350632" cy="42814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652142" y="5164328"/>
            <a:ext cx="33966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E21B29"/>
                </a:solidFill>
                <a:latin typeface="Calibri"/>
                <a:cs typeface="Calibri"/>
              </a:rPr>
              <a:t>Değişim</a:t>
            </a:r>
            <a:r>
              <a:rPr sz="3600" b="1" spc="-135" dirty="0">
                <a:solidFill>
                  <a:srgbClr val="E21B29"/>
                </a:solidFill>
                <a:latin typeface="Calibri"/>
                <a:cs typeface="Calibri"/>
              </a:rPr>
              <a:t> </a:t>
            </a:r>
            <a:r>
              <a:rPr sz="3600" b="1" spc="-10" dirty="0">
                <a:solidFill>
                  <a:srgbClr val="E21B29"/>
                </a:solidFill>
                <a:latin typeface="Calibri"/>
                <a:cs typeface="Calibri"/>
              </a:rPr>
              <a:t>Personeli</a:t>
            </a:r>
            <a:endParaRPr sz="36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625071" y="2058911"/>
            <a:ext cx="5735320" cy="2164715"/>
            <a:chOff x="5625071" y="2058911"/>
            <a:chExt cx="5735320" cy="216471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25071" y="2058911"/>
              <a:ext cx="5707404" cy="216410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73851" y="2380488"/>
              <a:ext cx="5686044" cy="1623059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5658611" y="2069592"/>
            <a:ext cx="5645150" cy="2101850"/>
          </a:xfrm>
          <a:prstGeom prst="rect">
            <a:avLst/>
          </a:prstGeom>
          <a:solidFill>
            <a:srgbClr val="0046B9"/>
          </a:solidFill>
        </p:spPr>
        <p:txBody>
          <a:bodyPr vert="horz" wrap="square" lIns="0" tIns="177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40"/>
              </a:spcBef>
            </a:pPr>
            <a:endParaRPr sz="2700">
              <a:latin typeface="Times New Roman"/>
              <a:cs typeface="Times New Roman"/>
            </a:endParaRPr>
          </a:p>
          <a:p>
            <a:pPr marL="620395" marR="254000" indent="-356870">
              <a:lnSpc>
                <a:spcPct val="100000"/>
              </a:lnSpc>
            </a:pP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Araştırmaya</a:t>
            </a:r>
            <a:r>
              <a:rPr sz="27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dahil</a:t>
            </a:r>
            <a:r>
              <a:rPr sz="27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olma</a:t>
            </a:r>
            <a:r>
              <a:rPr sz="27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koşuluyla</a:t>
            </a:r>
            <a:r>
              <a:rPr sz="27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25" dirty="0">
                <a:solidFill>
                  <a:srgbClr val="FFFFFF"/>
                </a:solidFill>
                <a:latin typeface="Calibri"/>
                <a:cs typeface="Calibri"/>
              </a:rPr>
              <a:t>her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aşamadan</a:t>
            </a:r>
            <a:r>
              <a:rPr sz="2700" spc="-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araştırmacı</a:t>
            </a:r>
            <a:r>
              <a:rPr sz="27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katılabilir</a:t>
            </a:r>
            <a:endParaRPr sz="2700">
              <a:latin typeface="Calibri"/>
              <a:cs typeface="Calibri"/>
            </a:endParaRPr>
          </a:p>
          <a:p>
            <a:pPr marL="342900">
              <a:lnSpc>
                <a:spcPct val="100000"/>
              </a:lnSpc>
              <a:spcBef>
                <a:spcPts val="5"/>
              </a:spcBef>
            </a:pP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(araştırmacı,</a:t>
            </a:r>
            <a:r>
              <a:rPr sz="27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idari</a:t>
            </a:r>
            <a:r>
              <a:rPr sz="27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27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teknik</a:t>
            </a:r>
            <a:r>
              <a:rPr sz="27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personel)</a:t>
            </a:r>
            <a:endParaRPr sz="27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529071" y="4535403"/>
            <a:ext cx="5897880" cy="2091055"/>
            <a:chOff x="5529071" y="4535403"/>
            <a:chExt cx="5897880" cy="2091055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25071" y="4535403"/>
              <a:ext cx="5707404" cy="204372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29071" y="4590288"/>
              <a:ext cx="5897880" cy="2036064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5658611" y="4546091"/>
            <a:ext cx="5645150" cy="1981200"/>
          </a:xfrm>
          <a:prstGeom prst="rect">
            <a:avLst/>
          </a:prstGeom>
          <a:solidFill>
            <a:srgbClr val="0046B9">
              <a:alpha val="61959"/>
            </a:srgbClr>
          </a:solidFill>
        </p:spPr>
        <p:txBody>
          <a:bodyPr vert="horz" wrap="square" lIns="0" tIns="146685" rIns="0" bIns="0" rtlCol="0">
            <a:spAutoFit/>
          </a:bodyPr>
          <a:lstStyle/>
          <a:p>
            <a:pPr marL="313690" marR="306070" algn="ctr">
              <a:lnSpc>
                <a:spcPct val="100000"/>
              </a:lnSpc>
              <a:spcBef>
                <a:spcPts val="1155"/>
              </a:spcBef>
            </a:pP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Araştırmacılar</a:t>
            </a:r>
            <a:r>
              <a:rPr sz="27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her</a:t>
            </a:r>
            <a:r>
              <a:rPr sz="27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kariyer</a:t>
            </a:r>
            <a:r>
              <a:rPr sz="27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düzeyinde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katılım</a:t>
            </a:r>
            <a:r>
              <a:rPr sz="2700" spc="-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gösterebilir</a:t>
            </a:r>
            <a:endParaRPr sz="2700">
              <a:latin typeface="Calibri"/>
              <a:cs typeface="Calibri"/>
            </a:endParaRPr>
          </a:p>
          <a:p>
            <a:pPr marL="118745" marR="116839" algn="ctr">
              <a:lnSpc>
                <a:spcPct val="100000"/>
              </a:lnSpc>
              <a:tabLst>
                <a:tab pos="5209540" algn="l"/>
              </a:tabLst>
            </a:pP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(doktora</a:t>
            </a:r>
            <a:r>
              <a:rPr sz="27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öğrencisi</a:t>
            </a:r>
            <a:r>
              <a:rPr sz="27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27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doktora</a:t>
            </a:r>
            <a:r>
              <a:rPr sz="27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sonrası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2700" spc="-60" dirty="0">
                <a:solidFill>
                  <a:srgbClr val="FFFFFF"/>
                </a:solidFill>
                <a:latin typeface="Calibri"/>
                <a:cs typeface="Calibri"/>
              </a:rPr>
              <a:t>ya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27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daha</a:t>
            </a:r>
            <a:r>
              <a:rPr sz="27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deneyimli</a:t>
            </a:r>
            <a:r>
              <a:rPr sz="27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araştırmacı)</a:t>
            </a:r>
            <a:endParaRPr sz="27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634203" y="6870151"/>
            <a:ext cx="5758180" cy="2063750"/>
            <a:chOff x="5634203" y="6870151"/>
            <a:chExt cx="5758180" cy="2063750"/>
          </a:xfrm>
        </p:grpSpPr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634203" y="6870151"/>
              <a:ext cx="5689140" cy="198890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641848" y="6897624"/>
              <a:ext cx="5750052" cy="2036064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5658611" y="6871716"/>
            <a:ext cx="5645150" cy="1945005"/>
          </a:xfrm>
          <a:prstGeom prst="rect">
            <a:avLst/>
          </a:prstGeom>
          <a:solidFill>
            <a:srgbClr val="0046B9">
              <a:alpha val="23136"/>
            </a:srgbClr>
          </a:solidFill>
        </p:spPr>
        <p:txBody>
          <a:bodyPr vert="horz" wrap="square" lIns="0" tIns="128905" rIns="0" bIns="0" rtlCol="0">
            <a:spAutoFit/>
          </a:bodyPr>
          <a:lstStyle/>
          <a:p>
            <a:pPr marL="257810" marR="249554" algn="ctr">
              <a:lnSpc>
                <a:spcPct val="100000"/>
              </a:lnSpc>
              <a:spcBef>
                <a:spcPts val="1015"/>
              </a:spcBef>
            </a:pP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Değişime</a:t>
            </a:r>
            <a:r>
              <a:rPr sz="27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gidecek</a:t>
            </a:r>
            <a:r>
              <a:rPr sz="27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personelin</a:t>
            </a:r>
            <a:r>
              <a:rPr sz="27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dolaşım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öncesi</a:t>
            </a:r>
            <a:r>
              <a:rPr sz="27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sz="27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az</a:t>
            </a:r>
            <a:r>
              <a:rPr sz="27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27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aydır</a:t>
            </a:r>
            <a:r>
              <a:rPr sz="27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kurumda</a:t>
            </a:r>
            <a:endParaRPr sz="2700">
              <a:latin typeface="Calibri"/>
              <a:cs typeface="Calibri"/>
            </a:endParaRPr>
          </a:p>
          <a:p>
            <a:pPr marL="231775" marR="224154" algn="ctr">
              <a:lnSpc>
                <a:spcPct val="100000"/>
              </a:lnSpc>
            </a:pP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çalışıyor</a:t>
            </a:r>
            <a:r>
              <a:rPr sz="27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27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araştırma</a:t>
            </a:r>
            <a:r>
              <a:rPr sz="27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dirty="0">
                <a:solidFill>
                  <a:srgbClr val="FFFFFF"/>
                </a:solidFill>
                <a:latin typeface="Calibri"/>
                <a:cs typeface="Calibri"/>
              </a:rPr>
              <a:t>yürütüyor</a:t>
            </a:r>
            <a:r>
              <a:rPr sz="27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700" spc="-10" dirty="0">
                <a:solidFill>
                  <a:srgbClr val="FFFFFF"/>
                </a:solidFill>
                <a:latin typeface="Calibri"/>
                <a:cs typeface="Calibri"/>
              </a:rPr>
              <a:t>olması gerekir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1845290" y="2070354"/>
            <a:ext cx="4114800" cy="2101850"/>
          </a:xfrm>
          <a:custGeom>
            <a:avLst/>
            <a:gdLst/>
            <a:ahLst/>
            <a:cxnLst/>
            <a:rect l="l" t="t" r="r" b="b"/>
            <a:pathLst>
              <a:path w="4114800" h="2101850">
                <a:moveTo>
                  <a:pt x="0" y="350266"/>
                </a:moveTo>
                <a:lnTo>
                  <a:pt x="3198" y="302742"/>
                </a:lnTo>
                <a:lnTo>
                  <a:pt x="12513" y="257160"/>
                </a:lnTo>
                <a:lnTo>
                  <a:pt x="27529" y="213937"/>
                </a:lnTo>
                <a:lnTo>
                  <a:pt x="47827" y="173491"/>
                </a:lnTo>
                <a:lnTo>
                  <a:pt x="72990" y="136239"/>
                </a:lnTo>
                <a:lnTo>
                  <a:pt x="102600" y="102600"/>
                </a:lnTo>
                <a:lnTo>
                  <a:pt x="136239" y="72990"/>
                </a:lnTo>
                <a:lnTo>
                  <a:pt x="173491" y="47827"/>
                </a:lnTo>
                <a:lnTo>
                  <a:pt x="213937" y="27529"/>
                </a:lnTo>
                <a:lnTo>
                  <a:pt x="257160" y="12513"/>
                </a:lnTo>
                <a:lnTo>
                  <a:pt x="302742" y="3198"/>
                </a:lnTo>
                <a:lnTo>
                  <a:pt x="350265" y="0"/>
                </a:lnTo>
                <a:lnTo>
                  <a:pt x="3764533" y="0"/>
                </a:lnTo>
                <a:lnTo>
                  <a:pt x="3812057" y="3198"/>
                </a:lnTo>
                <a:lnTo>
                  <a:pt x="3857639" y="12513"/>
                </a:lnTo>
                <a:lnTo>
                  <a:pt x="3900862" y="27529"/>
                </a:lnTo>
                <a:lnTo>
                  <a:pt x="3941308" y="47827"/>
                </a:lnTo>
                <a:lnTo>
                  <a:pt x="3978560" y="72990"/>
                </a:lnTo>
                <a:lnTo>
                  <a:pt x="4012199" y="102600"/>
                </a:lnTo>
                <a:lnTo>
                  <a:pt x="4041809" y="136239"/>
                </a:lnTo>
                <a:lnTo>
                  <a:pt x="4066972" y="173491"/>
                </a:lnTo>
                <a:lnTo>
                  <a:pt x="4087270" y="213937"/>
                </a:lnTo>
                <a:lnTo>
                  <a:pt x="4102286" y="257160"/>
                </a:lnTo>
                <a:lnTo>
                  <a:pt x="4111601" y="302742"/>
                </a:lnTo>
                <a:lnTo>
                  <a:pt x="4114800" y="350266"/>
                </a:lnTo>
                <a:lnTo>
                  <a:pt x="4114800" y="1751330"/>
                </a:lnTo>
                <a:lnTo>
                  <a:pt x="4111601" y="1798853"/>
                </a:lnTo>
                <a:lnTo>
                  <a:pt x="4102286" y="1844435"/>
                </a:lnTo>
                <a:lnTo>
                  <a:pt x="4087270" y="1887658"/>
                </a:lnTo>
                <a:lnTo>
                  <a:pt x="4066972" y="1928104"/>
                </a:lnTo>
                <a:lnTo>
                  <a:pt x="4041809" y="1965356"/>
                </a:lnTo>
                <a:lnTo>
                  <a:pt x="4012199" y="1998995"/>
                </a:lnTo>
                <a:lnTo>
                  <a:pt x="3978560" y="2028605"/>
                </a:lnTo>
                <a:lnTo>
                  <a:pt x="3941308" y="2053768"/>
                </a:lnTo>
                <a:lnTo>
                  <a:pt x="3900862" y="2074066"/>
                </a:lnTo>
                <a:lnTo>
                  <a:pt x="3857639" y="2089082"/>
                </a:lnTo>
                <a:lnTo>
                  <a:pt x="3812057" y="2098397"/>
                </a:lnTo>
                <a:lnTo>
                  <a:pt x="3764533" y="2101596"/>
                </a:lnTo>
                <a:lnTo>
                  <a:pt x="350265" y="2101596"/>
                </a:lnTo>
                <a:lnTo>
                  <a:pt x="302742" y="2098397"/>
                </a:lnTo>
                <a:lnTo>
                  <a:pt x="257160" y="2089082"/>
                </a:lnTo>
                <a:lnTo>
                  <a:pt x="213937" y="2074066"/>
                </a:lnTo>
                <a:lnTo>
                  <a:pt x="173491" y="2053768"/>
                </a:lnTo>
                <a:lnTo>
                  <a:pt x="136239" y="2028605"/>
                </a:lnTo>
                <a:lnTo>
                  <a:pt x="102600" y="1998995"/>
                </a:lnTo>
                <a:lnTo>
                  <a:pt x="72990" y="1965356"/>
                </a:lnTo>
                <a:lnTo>
                  <a:pt x="47827" y="1928104"/>
                </a:lnTo>
                <a:lnTo>
                  <a:pt x="27529" y="1887658"/>
                </a:lnTo>
                <a:lnTo>
                  <a:pt x="12513" y="1844435"/>
                </a:lnTo>
                <a:lnTo>
                  <a:pt x="3198" y="1798853"/>
                </a:lnTo>
                <a:lnTo>
                  <a:pt x="0" y="1751330"/>
                </a:lnTo>
                <a:lnTo>
                  <a:pt x="0" y="350266"/>
                </a:lnTo>
                <a:close/>
              </a:path>
            </a:pathLst>
          </a:custGeom>
          <a:ln w="25908">
            <a:solidFill>
              <a:srgbClr val="62242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2331954" y="2173605"/>
            <a:ext cx="31413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2715" marR="5080" indent="-12065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E21B29"/>
                </a:solidFill>
                <a:latin typeface="Calibri"/>
                <a:cs typeface="Calibri"/>
              </a:rPr>
              <a:t>Her</a:t>
            </a:r>
            <a:r>
              <a:rPr sz="2400" spc="-55" dirty="0">
                <a:solidFill>
                  <a:srgbClr val="E21B29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E21B29"/>
                </a:solidFill>
                <a:latin typeface="Calibri"/>
                <a:cs typeface="Calibri"/>
              </a:rPr>
              <a:t>personel</a:t>
            </a:r>
            <a:r>
              <a:rPr sz="2400" spc="-60" dirty="0">
                <a:solidFill>
                  <a:srgbClr val="E21B29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E21B29"/>
                </a:solidFill>
                <a:latin typeface="Calibri"/>
                <a:cs typeface="Calibri"/>
              </a:rPr>
              <a:t>için</a:t>
            </a:r>
            <a:r>
              <a:rPr sz="2400" spc="-65" dirty="0">
                <a:solidFill>
                  <a:srgbClr val="E21B29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E21B29"/>
                </a:solidFill>
                <a:latin typeface="Calibri"/>
                <a:cs typeface="Calibri"/>
              </a:rPr>
              <a:t>değişim </a:t>
            </a:r>
            <a:r>
              <a:rPr sz="2400" dirty="0">
                <a:solidFill>
                  <a:srgbClr val="E21B29"/>
                </a:solidFill>
                <a:latin typeface="Calibri"/>
                <a:cs typeface="Calibri"/>
              </a:rPr>
              <a:t>süresi</a:t>
            </a:r>
            <a:r>
              <a:rPr sz="2400" spc="-40" dirty="0">
                <a:solidFill>
                  <a:srgbClr val="E21B29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E21B29"/>
                </a:solidFill>
                <a:latin typeface="Calibri"/>
                <a:cs typeface="Calibri"/>
              </a:rPr>
              <a:t>1</a:t>
            </a:r>
            <a:r>
              <a:rPr sz="2400" spc="-50" dirty="0">
                <a:solidFill>
                  <a:srgbClr val="E21B29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E21B29"/>
                </a:solidFill>
                <a:latin typeface="Calibri"/>
                <a:cs typeface="Calibri"/>
              </a:rPr>
              <a:t>–</a:t>
            </a:r>
            <a:r>
              <a:rPr sz="2400" spc="-35" dirty="0">
                <a:solidFill>
                  <a:srgbClr val="E21B29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E21B29"/>
                </a:solidFill>
                <a:latin typeface="Calibri"/>
                <a:cs typeface="Calibri"/>
              </a:rPr>
              <a:t>12</a:t>
            </a:r>
            <a:r>
              <a:rPr sz="2400" spc="-50" dirty="0">
                <a:solidFill>
                  <a:srgbClr val="E21B29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E21B29"/>
                </a:solidFill>
                <a:latin typeface="Calibri"/>
                <a:cs typeface="Calibri"/>
              </a:rPr>
              <a:t>ay</a:t>
            </a:r>
            <a:r>
              <a:rPr sz="2400" spc="-45" dirty="0">
                <a:solidFill>
                  <a:srgbClr val="E21B29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E21B29"/>
                </a:solidFill>
                <a:latin typeface="Calibri"/>
                <a:cs typeface="Calibri"/>
              </a:rPr>
              <a:t>arasıdır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168885" y="3271266"/>
            <a:ext cx="346773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3050" marR="5080" indent="-260985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E21B29"/>
                </a:solidFill>
                <a:latin typeface="Calibri"/>
                <a:cs typeface="Calibri"/>
              </a:rPr>
              <a:t>(farklı</a:t>
            </a:r>
            <a:r>
              <a:rPr sz="2400" spc="-70" dirty="0">
                <a:solidFill>
                  <a:srgbClr val="E21B29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E21B29"/>
                </a:solidFill>
                <a:latin typeface="Calibri"/>
                <a:cs typeface="Calibri"/>
              </a:rPr>
              <a:t>zaman</a:t>
            </a:r>
            <a:r>
              <a:rPr sz="2400" spc="-80" dirty="0">
                <a:solidFill>
                  <a:srgbClr val="E21B29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E21B29"/>
                </a:solidFill>
                <a:latin typeface="Calibri"/>
                <a:cs typeface="Calibri"/>
              </a:rPr>
              <a:t>ve</a:t>
            </a:r>
            <a:r>
              <a:rPr sz="2400" spc="-60" dirty="0">
                <a:solidFill>
                  <a:srgbClr val="E21B29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E21B29"/>
                </a:solidFill>
                <a:latin typeface="Calibri"/>
                <a:cs typeface="Calibri"/>
              </a:rPr>
              <a:t>kurumlarda </a:t>
            </a:r>
            <a:r>
              <a:rPr sz="2400" dirty="0">
                <a:solidFill>
                  <a:srgbClr val="E21B29"/>
                </a:solidFill>
                <a:latin typeface="Calibri"/>
                <a:cs typeface="Calibri"/>
              </a:rPr>
              <a:t>bölünerek</a:t>
            </a:r>
            <a:r>
              <a:rPr sz="2400" spc="-135" dirty="0">
                <a:solidFill>
                  <a:srgbClr val="E21B29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E21B29"/>
                </a:solidFill>
                <a:latin typeface="Calibri"/>
                <a:cs typeface="Calibri"/>
              </a:rPr>
              <a:t>kullanılabilir</a:t>
            </a:r>
            <a:r>
              <a:rPr sz="2400" spc="-10" dirty="0">
                <a:solidFill>
                  <a:srgbClr val="C00000"/>
                </a:solidFill>
                <a:latin typeface="Calibri"/>
                <a:cs typeface="Calibri"/>
              </a:rPr>
              <a:t>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1845290" y="4546853"/>
            <a:ext cx="4114800" cy="1981200"/>
          </a:xfrm>
          <a:custGeom>
            <a:avLst/>
            <a:gdLst/>
            <a:ahLst/>
            <a:cxnLst/>
            <a:rect l="l" t="t" r="r" b="b"/>
            <a:pathLst>
              <a:path w="4114800" h="1981200">
                <a:moveTo>
                  <a:pt x="0" y="330200"/>
                </a:moveTo>
                <a:lnTo>
                  <a:pt x="3580" y="281403"/>
                </a:lnTo>
                <a:lnTo>
                  <a:pt x="13979" y="234831"/>
                </a:lnTo>
                <a:lnTo>
                  <a:pt x="30688" y="190992"/>
                </a:lnTo>
                <a:lnTo>
                  <a:pt x="53195" y="150399"/>
                </a:lnTo>
                <a:lnTo>
                  <a:pt x="80989" y="113561"/>
                </a:lnTo>
                <a:lnTo>
                  <a:pt x="113561" y="80989"/>
                </a:lnTo>
                <a:lnTo>
                  <a:pt x="150399" y="53195"/>
                </a:lnTo>
                <a:lnTo>
                  <a:pt x="190992" y="30688"/>
                </a:lnTo>
                <a:lnTo>
                  <a:pt x="234831" y="13979"/>
                </a:lnTo>
                <a:lnTo>
                  <a:pt x="281403" y="3580"/>
                </a:lnTo>
                <a:lnTo>
                  <a:pt x="330200" y="0"/>
                </a:lnTo>
                <a:lnTo>
                  <a:pt x="3784600" y="0"/>
                </a:lnTo>
                <a:lnTo>
                  <a:pt x="3833396" y="3580"/>
                </a:lnTo>
                <a:lnTo>
                  <a:pt x="3879968" y="13979"/>
                </a:lnTo>
                <a:lnTo>
                  <a:pt x="3923807" y="30688"/>
                </a:lnTo>
                <a:lnTo>
                  <a:pt x="3964400" y="53195"/>
                </a:lnTo>
                <a:lnTo>
                  <a:pt x="4001238" y="80989"/>
                </a:lnTo>
                <a:lnTo>
                  <a:pt x="4033810" y="113561"/>
                </a:lnTo>
                <a:lnTo>
                  <a:pt x="4061604" y="150399"/>
                </a:lnTo>
                <a:lnTo>
                  <a:pt x="4084111" y="190992"/>
                </a:lnTo>
                <a:lnTo>
                  <a:pt x="4100820" y="234831"/>
                </a:lnTo>
                <a:lnTo>
                  <a:pt x="4111219" y="281403"/>
                </a:lnTo>
                <a:lnTo>
                  <a:pt x="4114800" y="330200"/>
                </a:lnTo>
                <a:lnTo>
                  <a:pt x="4114800" y="1651000"/>
                </a:lnTo>
                <a:lnTo>
                  <a:pt x="4111219" y="1699796"/>
                </a:lnTo>
                <a:lnTo>
                  <a:pt x="4100820" y="1746368"/>
                </a:lnTo>
                <a:lnTo>
                  <a:pt x="4084111" y="1790207"/>
                </a:lnTo>
                <a:lnTo>
                  <a:pt x="4061604" y="1830800"/>
                </a:lnTo>
                <a:lnTo>
                  <a:pt x="4033810" y="1867638"/>
                </a:lnTo>
                <a:lnTo>
                  <a:pt x="4001238" y="1900210"/>
                </a:lnTo>
                <a:lnTo>
                  <a:pt x="3964400" y="1928004"/>
                </a:lnTo>
                <a:lnTo>
                  <a:pt x="3923807" y="1950511"/>
                </a:lnTo>
                <a:lnTo>
                  <a:pt x="3879968" y="1967220"/>
                </a:lnTo>
                <a:lnTo>
                  <a:pt x="3833396" y="1977619"/>
                </a:lnTo>
                <a:lnTo>
                  <a:pt x="3784600" y="1981200"/>
                </a:lnTo>
                <a:lnTo>
                  <a:pt x="330200" y="1981200"/>
                </a:lnTo>
                <a:lnTo>
                  <a:pt x="281403" y="1977619"/>
                </a:lnTo>
                <a:lnTo>
                  <a:pt x="234831" y="1967220"/>
                </a:lnTo>
                <a:lnTo>
                  <a:pt x="190992" y="1950511"/>
                </a:lnTo>
                <a:lnTo>
                  <a:pt x="150399" y="1928004"/>
                </a:lnTo>
                <a:lnTo>
                  <a:pt x="113561" y="1900210"/>
                </a:lnTo>
                <a:lnTo>
                  <a:pt x="80989" y="1867638"/>
                </a:lnTo>
                <a:lnTo>
                  <a:pt x="53195" y="1830800"/>
                </a:lnTo>
                <a:lnTo>
                  <a:pt x="30688" y="1790207"/>
                </a:lnTo>
                <a:lnTo>
                  <a:pt x="13979" y="1746368"/>
                </a:lnTo>
                <a:lnTo>
                  <a:pt x="3580" y="1699796"/>
                </a:lnTo>
                <a:lnTo>
                  <a:pt x="0" y="1651000"/>
                </a:lnTo>
                <a:lnTo>
                  <a:pt x="0" y="330200"/>
                </a:lnTo>
                <a:close/>
              </a:path>
            </a:pathLst>
          </a:custGeom>
          <a:ln w="25908">
            <a:solidFill>
              <a:srgbClr val="9437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2257658" y="4955794"/>
            <a:ext cx="3294379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E21B29"/>
                </a:solidFill>
                <a:latin typeface="Calibri"/>
                <a:cs typeface="Calibri"/>
              </a:rPr>
              <a:t>Değişime</a:t>
            </a:r>
            <a:r>
              <a:rPr sz="2400" spc="-45" dirty="0">
                <a:solidFill>
                  <a:srgbClr val="E21B29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E21B29"/>
                </a:solidFill>
                <a:latin typeface="Calibri"/>
                <a:cs typeface="Calibri"/>
              </a:rPr>
              <a:t>giden</a:t>
            </a:r>
            <a:r>
              <a:rPr sz="2400" spc="-50" dirty="0">
                <a:solidFill>
                  <a:srgbClr val="E21B29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E21B29"/>
                </a:solidFill>
                <a:latin typeface="Calibri"/>
                <a:cs typeface="Calibri"/>
              </a:rPr>
              <a:t>personelin </a:t>
            </a:r>
            <a:r>
              <a:rPr sz="2400" dirty="0">
                <a:solidFill>
                  <a:srgbClr val="E21B29"/>
                </a:solidFill>
                <a:latin typeface="Calibri"/>
                <a:cs typeface="Calibri"/>
              </a:rPr>
              <a:t>tam</a:t>
            </a:r>
            <a:r>
              <a:rPr sz="2400" spc="-70" dirty="0">
                <a:solidFill>
                  <a:srgbClr val="E21B29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E21B29"/>
                </a:solidFill>
                <a:latin typeface="Calibri"/>
                <a:cs typeface="Calibri"/>
              </a:rPr>
              <a:t>zamanlı</a:t>
            </a:r>
            <a:r>
              <a:rPr sz="2400" spc="-60" dirty="0">
                <a:solidFill>
                  <a:srgbClr val="E21B29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E21B29"/>
                </a:solidFill>
                <a:latin typeface="Calibri"/>
                <a:cs typeface="Calibri"/>
              </a:rPr>
              <a:t>olarak</a:t>
            </a:r>
            <a:r>
              <a:rPr sz="2400" spc="-55" dirty="0">
                <a:solidFill>
                  <a:srgbClr val="E21B29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E21B29"/>
                </a:solidFill>
                <a:latin typeface="Calibri"/>
                <a:cs typeface="Calibri"/>
              </a:rPr>
              <a:t>proje </a:t>
            </a:r>
            <a:r>
              <a:rPr sz="2400" dirty="0">
                <a:solidFill>
                  <a:srgbClr val="E21B29"/>
                </a:solidFill>
                <a:latin typeface="Calibri"/>
                <a:cs typeface="Calibri"/>
              </a:rPr>
              <a:t>üzerinde</a:t>
            </a:r>
            <a:r>
              <a:rPr sz="2400" spc="-65" dirty="0">
                <a:solidFill>
                  <a:srgbClr val="E21B29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E21B29"/>
                </a:solidFill>
                <a:latin typeface="Calibri"/>
                <a:cs typeface="Calibri"/>
              </a:rPr>
              <a:t>çalışması</a:t>
            </a:r>
            <a:r>
              <a:rPr sz="2400" spc="-100" dirty="0">
                <a:solidFill>
                  <a:srgbClr val="E21B29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E21B29"/>
                </a:solidFill>
                <a:latin typeface="Calibri"/>
                <a:cs typeface="Calibri"/>
              </a:rPr>
              <a:t>gerekir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1845290" y="6872478"/>
            <a:ext cx="4114800" cy="1945005"/>
          </a:xfrm>
          <a:custGeom>
            <a:avLst/>
            <a:gdLst/>
            <a:ahLst/>
            <a:cxnLst/>
            <a:rect l="l" t="t" r="r" b="b"/>
            <a:pathLst>
              <a:path w="4114800" h="1945004">
                <a:moveTo>
                  <a:pt x="0" y="324104"/>
                </a:moveTo>
                <a:lnTo>
                  <a:pt x="3515" y="276222"/>
                </a:lnTo>
                <a:lnTo>
                  <a:pt x="13726" y="230518"/>
                </a:lnTo>
                <a:lnTo>
                  <a:pt x="30131" y="187493"/>
                </a:lnTo>
                <a:lnTo>
                  <a:pt x="52228" y="147650"/>
                </a:lnTo>
                <a:lnTo>
                  <a:pt x="79515" y="111490"/>
                </a:lnTo>
                <a:lnTo>
                  <a:pt x="111490" y="79515"/>
                </a:lnTo>
                <a:lnTo>
                  <a:pt x="147650" y="52228"/>
                </a:lnTo>
                <a:lnTo>
                  <a:pt x="187493" y="30131"/>
                </a:lnTo>
                <a:lnTo>
                  <a:pt x="230518" y="13726"/>
                </a:lnTo>
                <a:lnTo>
                  <a:pt x="276222" y="3515"/>
                </a:lnTo>
                <a:lnTo>
                  <a:pt x="324103" y="0"/>
                </a:lnTo>
                <a:lnTo>
                  <a:pt x="3790696" y="0"/>
                </a:lnTo>
                <a:lnTo>
                  <a:pt x="3838577" y="3515"/>
                </a:lnTo>
                <a:lnTo>
                  <a:pt x="3884281" y="13726"/>
                </a:lnTo>
                <a:lnTo>
                  <a:pt x="3927306" y="30131"/>
                </a:lnTo>
                <a:lnTo>
                  <a:pt x="3967149" y="52228"/>
                </a:lnTo>
                <a:lnTo>
                  <a:pt x="4003309" y="79515"/>
                </a:lnTo>
                <a:lnTo>
                  <a:pt x="4035284" y="111490"/>
                </a:lnTo>
                <a:lnTo>
                  <a:pt x="4062571" y="147650"/>
                </a:lnTo>
                <a:lnTo>
                  <a:pt x="4084668" y="187493"/>
                </a:lnTo>
                <a:lnTo>
                  <a:pt x="4101073" y="230518"/>
                </a:lnTo>
                <a:lnTo>
                  <a:pt x="4111284" y="276222"/>
                </a:lnTo>
                <a:lnTo>
                  <a:pt x="4114800" y="324104"/>
                </a:lnTo>
                <a:lnTo>
                  <a:pt x="4114800" y="1620520"/>
                </a:lnTo>
                <a:lnTo>
                  <a:pt x="4111284" y="1668401"/>
                </a:lnTo>
                <a:lnTo>
                  <a:pt x="4101073" y="1714105"/>
                </a:lnTo>
                <a:lnTo>
                  <a:pt x="4084668" y="1757130"/>
                </a:lnTo>
                <a:lnTo>
                  <a:pt x="4062571" y="1796973"/>
                </a:lnTo>
                <a:lnTo>
                  <a:pt x="4035284" y="1833133"/>
                </a:lnTo>
                <a:lnTo>
                  <a:pt x="4003309" y="1865108"/>
                </a:lnTo>
                <a:lnTo>
                  <a:pt x="3967149" y="1892395"/>
                </a:lnTo>
                <a:lnTo>
                  <a:pt x="3927306" y="1914492"/>
                </a:lnTo>
                <a:lnTo>
                  <a:pt x="3884281" y="1930897"/>
                </a:lnTo>
                <a:lnTo>
                  <a:pt x="3838577" y="1941108"/>
                </a:lnTo>
                <a:lnTo>
                  <a:pt x="3790696" y="1944624"/>
                </a:lnTo>
                <a:lnTo>
                  <a:pt x="324103" y="1944624"/>
                </a:lnTo>
                <a:lnTo>
                  <a:pt x="276222" y="1941108"/>
                </a:lnTo>
                <a:lnTo>
                  <a:pt x="230518" y="1930897"/>
                </a:lnTo>
                <a:lnTo>
                  <a:pt x="187493" y="1914492"/>
                </a:lnTo>
                <a:lnTo>
                  <a:pt x="147650" y="1892395"/>
                </a:lnTo>
                <a:lnTo>
                  <a:pt x="111490" y="1865108"/>
                </a:lnTo>
                <a:lnTo>
                  <a:pt x="79515" y="1833133"/>
                </a:lnTo>
                <a:lnTo>
                  <a:pt x="52228" y="1796973"/>
                </a:lnTo>
                <a:lnTo>
                  <a:pt x="30131" y="1757130"/>
                </a:lnTo>
                <a:lnTo>
                  <a:pt x="13726" y="1714105"/>
                </a:lnTo>
                <a:lnTo>
                  <a:pt x="3515" y="1668401"/>
                </a:lnTo>
                <a:lnTo>
                  <a:pt x="0" y="1620520"/>
                </a:lnTo>
                <a:lnTo>
                  <a:pt x="0" y="324104"/>
                </a:lnTo>
                <a:close/>
              </a:path>
            </a:pathLst>
          </a:custGeom>
          <a:ln w="25908">
            <a:solidFill>
              <a:srgbClr val="D9959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12220447" y="7446644"/>
            <a:ext cx="3364229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33985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E21B29"/>
                </a:solidFill>
                <a:latin typeface="Calibri"/>
                <a:cs typeface="Calibri"/>
              </a:rPr>
              <a:t>Değişim</a:t>
            </a:r>
            <a:r>
              <a:rPr sz="2400" spc="-60" dirty="0">
                <a:solidFill>
                  <a:srgbClr val="E21B29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E21B29"/>
                </a:solidFill>
                <a:latin typeface="Calibri"/>
                <a:cs typeface="Calibri"/>
              </a:rPr>
              <a:t>sonrası</a:t>
            </a:r>
            <a:r>
              <a:rPr sz="2400" spc="-55" dirty="0">
                <a:solidFill>
                  <a:srgbClr val="E21B29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E21B29"/>
                </a:solidFill>
                <a:latin typeface="Calibri"/>
                <a:cs typeface="Calibri"/>
              </a:rPr>
              <a:t>personel </a:t>
            </a:r>
            <a:r>
              <a:rPr sz="2400" dirty="0">
                <a:solidFill>
                  <a:srgbClr val="E21B29"/>
                </a:solidFill>
                <a:latin typeface="Calibri"/>
                <a:cs typeface="Calibri"/>
              </a:rPr>
              <a:t>kuruma</a:t>
            </a:r>
            <a:r>
              <a:rPr sz="2400" spc="-70" dirty="0">
                <a:solidFill>
                  <a:srgbClr val="E21B29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E21B29"/>
                </a:solidFill>
                <a:latin typeface="Calibri"/>
                <a:cs typeface="Calibri"/>
              </a:rPr>
              <a:t>dönüş</a:t>
            </a:r>
            <a:r>
              <a:rPr sz="2400" spc="-70" dirty="0">
                <a:solidFill>
                  <a:srgbClr val="E21B29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E21B29"/>
                </a:solidFill>
                <a:latin typeface="Calibri"/>
                <a:cs typeface="Calibri"/>
              </a:rPr>
              <a:t>sağlamalıdır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23" name="object 2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907727" y="1935499"/>
            <a:ext cx="1792784" cy="2830038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826668" y="6706120"/>
            <a:ext cx="1896954" cy="2684656"/>
          </a:xfrm>
          <a:prstGeom prst="rect">
            <a:avLst/>
          </a:prstGeom>
        </p:spPr>
      </p:pic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78739" y="-46532"/>
            <a:ext cx="15157450" cy="974035"/>
          </a:xfrm>
          <a:prstGeom prst="rect">
            <a:avLst/>
          </a:prstGeom>
        </p:spPr>
        <p:txBody>
          <a:bodyPr vert="horz" wrap="square" lIns="0" tIns="141655" rIns="0" bIns="0" rtlCol="0">
            <a:spAutoFit/>
          </a:bodyPr>
          <a:lstStyle/>
          <a:p>
            <a:pPr marL="241300" algn="ctr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chemeClr val="tx1"/>
                </a:solidFill>
              </a:rPr>
              <a:t>Değişimlerin </a:t>
            </a:r>
            <a:r>
              <a:rPr spc="-10" dirty="0">
                <a:solidFill>
                  <a:schemeClr val="tx1"/>
                </a:solidFill>
              </a:rPr>
              <a:t>Yapısı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26757" y="7826502"/>
            <a:ext cx="8366759" cy="1205865"/>
          </a:xfrm>
          <a:custGeom>
            <a:avLst/>
            <a:gdLst/>
            <a:ahLst/>
            <a:cxnLst/>
            <a:rect l="l" t="t" r="r" b="b"/>
            <a:pathLst>
              <a:path w="8366759" h="1205865">
                <a:moveTo>
                  <a:pt x="0" y="200914"/>
                </a:moveTo>
                <a:lnTo>
                  <a:pt x="5304" y="154834"/>
                </a:lnTo>
                <a:lnTo>
                  <a:pt x="20414" y="112541"/>
                </a:lnTo>
                <a:lnTo>
                  <a:pt x="44127" y="75237"/>
                </a:lnTo>
                <a:lnTo>
                  <a:pt x="75237" y="44127"/>
                </a:lnTo>
                <a:lnTo>
                  <a:pt x="112541" y="20414"/>
                </a:lnTo>
                <a:lnTo>
                  <a:pt x="154834" y="5304"/>
                </a:lnTo>
                <a:lnTo>
                  <a:pt x="200914" y="0"/>
                </a:lnTo>
                <a:lnTo>
                  <a:pt x="8165846" y="0"/>
                </a:lnTo>
                <a:lnTo>
                  <a:pt x="8211925" y="5304"/>
                </a:lnTo>
                <a:lnTo>
                  <a:pt x="8254218" y="20414"/>
                </a:lnTo>
                <a:lnTo>
                  <a:pt x="8291522" y="44127"/>
                </a:lnTo>
                <a:lnTo>
                  <a:pt x="8322632" y="75237"/>
                </a:lnTo>
                <a:lnTo>
                  <a:pt x="8346345" y="112541"/>
                </a:lnTo>
                <a:lnTo>
                  <a:pt x="8361455" y="154834"/>
                </a:lnTo>
                <a:lnTo>
                  <a:pt x="8366759" y="200914"/>
                </a:lnTo>
                <a:lnTo>
                  <a:pt x="8366759" y="1004570"/>
                </a:lnTo>
                <a:lnTo>
                  <a:pt x="8361455" y="1050649"/>
                </a:lnTo>
                <a:lnTo>
                  <a:pt x="8346345" y="1092942"/>
                </a:lnTo>
                <a:lnTo>
                  <a:pt x="8322632" y="1130246"/>
                </a:lnTo>
                <a:lnTo>
                  <a:pt x="8291522" y="1161356"/>
                </a:lnTo>
                <a:lnTo>
                  <a:pt x="8254218" y="1185069"/>
                </a:lnTo>
                <a:lnTo>
                  <a:pt x="8211925" y="1200179"/>
                </a:lnTo>
                <a:lnTo>
                  <a:pt x="8165846" y="1205484"/>
                </a:lnTo>
                <a:lnTo>
                  <a:pt x="200914" y="1205484"/>
                </a:lnTo>
                <a:lnTo>
                  <a:pt x="154834" y="1200179"/>
                </a:lnTo>
                <a:lnTo>
                  <a:pt x="112541" y="1185069"/>
                </a:lnTo>
                <a:lnTo>
                  <a:pt x="75237" y="1161356"/>
                </a:lnTo>
                <a:lnTo>
                  <a:pt x="44127" y="1130246"/>
                </a:lnTo>
                <a:lnTo>
                  <a:pt x="20414" y="1092942"/>
                </a:lnTo>
                <a:lnTo>
                  <a:pt x="5304" y="1050649"/>
                </a:lnTo>
                <a:lnTo>
                  <a:pt x="0" y="1004570"/>
                </a:lnTo>
                <a:lnTo>
                  <a:pt x="0" y="200914"/>
                </a:lnTo>
                <a:close/>
              </a:path>
            </a:pathLst>
          </a:custGeom>
          <a:ln w="25908">
            <a:solidFill>
              <a:srgbClr val="9437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464932" y="8031607"/>
            <a:ext cx="708914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7080" marR="5080" indent="-7543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E5393"/>
                </a:solidFill>
                <a:latin typeface="Calibri"/>
                <a:cs typeface="Calibri"/>
              </a:rPr>
              <a:t>Değişime</a:t>
            </a:r>
            <a:r>
              <a:rPr sz="2400" spc="-8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E5393"/>
                </a:solidFill>
                <a:latin typeface="Calibri"/>
                <a:cs typeface="Calibri"/>
              </a:rPr>
              <a:t>giden</a:t>
            </a:r>
            <a:r>
              <a:rPr sz="2400" spc="-7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E5393"/>
                </a:solidFill>
                <a:latin typeface="Calibri"/>
                <a:cs typeface="Calibri"/>
              </a:rPr>
              <a:t>personel</a:t>
            </a:r>
            <a:r>
              <a:rPr sz="2400" spc="-6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E5393"/>
                </a:solidFill>
                <a:latin typeface="Calibri"/>
                <a:cs typeface="Calibri"/>
              </a:rPr>
              <a:t>maaşını</a:t>
            </a:r>
            <a:r>
              <a:rPr sz="2400" spc="-7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E5393"/>
                </a:solidFill>
                <a:latin typeface="Calibri"/>
                <a:cs typeface="Calibri"/>
              </a:rPr>
              <a:t>almaya</a:t>
            </a:r>
            <a:r>
              <a:rPr sz="2400" spc="-8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E5393"/>
                </a:solidFill>
                <a:latin typeface="Calibri"/>
                <a:cs typeface="Calibri"/>
              </a:rPr>
              <a:t>devam</a:t>
            </a:r>
            <a:r>
              <a:rPr sz="2400" spc="-6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E5393"/>
                </a:solidFill>
                <a:latin typeface="Calibri"/>
                <a:cs typeface="Calibri"/>
              </a:rPr>
              <a:t>ederken, </a:t>
            </a:r>
            <a:r>
              <a:rPr sz="2400" dirty="0">
                <a:solidFill>
                  <a:srgbClr val="0E5393"/>
                </a:solidFill>
                <a:latin typeface="Calibri"/>
                <a:cs typeface="Calibri"/>
              </a:rPr>
              <a:t>aylık</a:t>
            </a:r>
            <a:r>
              <a:rPr sz="2400" spc="-4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E5393"/>
                </a:solidFill>
                <a:latin typeface="Calibri"/>
                <a:cs typeface="Calibri"/>
              </a:rPr>
              <a:t>sabit</a:t>
            </a:r>
            <a:r>
              <a:rPr sz="2400" spc="-4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0E5393"/>
                </a:solidFill>
                <a:latin typeface="Calibri"/>
                <a:cs typeface="Calibri"/>
              </a:rPr>
              <a:t>«top-</a:t>
            </a:r>
            <a:r>
              <a:rPr sz="2400" dirty="0">
                <a:solidFill>
                  <a:srgbClr val="0E5393"/>
                </a:solidFill>
                <a:latin typeface="Calibri"/>
                <a:cs typeface="Calibri"/>
              </a:rPr>
              <a:t>up</a:t>
            </a:r>
            <a:r>
              <a:rPr sz="2400" spc="-2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E5393"/>
                </a:solidFill>
                <a:latin typeface="Calibri"/>
                <a:cs typeface="Calibri"/>
              </a:rPr>
              <a:t>allowance»</a:t>
            </a:r>
            <a:r>
              <a:rPr sz="2400" spc="-5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E5393"/>
                </a:solidFill>
                <a:latin typeface="Calibri"/>
                <a:cs typeface="Calibri"/>
              </a:rPr>
              <a:t>ile</a:t>
            </a:r>
            <a:r>
              <a:rPr sz="2400" spc="-4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0E5393"/>
                </a:solidFill>
                <a:latin typeface="Calibri"/>
                <a:cs typeface="Calibri"/>
              </a:rPr>
              <a:t>desteklenir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090672" y="1571244"/>
            <a:ext cx="3741420" cy="1720850"/>
            <a:chOff x="3090672" y="1571244"/>
            <a:chExt cx="3741420" cy="1720850"/>
          </a:xfrm>
        </p:grpSpPr>
        <p:sp>
          <p:nvSpPr>
            <p:cNvPr id="5" name="object 5"/>
            <p:cNvSpPr/>
            <p:nvPr/>
          </p:nvSpPr>
          <p:spPr>
            <a:xfrm>
              <a:off x="3103626" y="1584198"/>
              <a:ext cx="3716020" cy="1694814"/>
            </a:xfrm>
            <a:custGeom>
              <a:avLst/>
              <a:gdLst/>
              <a:ahLst/>
              <a:cxnLst/>
              <a:rect l="l" t="t" r="r" b="b"/>
              <a:pathLst>
                <a:path w="3716020" h="1694814">
                  <a:moveTo>
                    <a:pt x="3715512" y="0"/>
                  </a:moveTo>
                  <a:lnTo>
                    <a:pt x="0" y="0"/>
                  </a:lnTo>
                  <a:lnTo>
                    <a:pt x="0" y="1694687"/>
                  </a:lnTo>
                  <a:lnTo>
                    <a:pt x="3715512" y="1694687"/>
                  </a:lnTo>
                  <a:lnTo>
                    <a:pt x="3715512" y="0"/>
                  </a:lnTo>
                  <a:close/>
                </a:path>
              </a:pathLst>
            </a:custGeom>
            <a:solidFill>
              <a:srgbClr val="0CDF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103626" y="1584198"/>
              <a:ext cx="3716020" cy="1694814"/>
            </a:xfrm>
            <a:custGeom>
              <a:avLst/>
              <a:gdLst/>
              <a:ahLst/>
              <a:cxnLst/>
              <a:rect l="l" t="t" r="r" b="b"/>
              <a:pathLst>
                <a:path w="3716020" h="1694814">
                  <a:moveTo>
                    <a:pt x="0" y="1694687"/>
                  </a:moveTo>
                  <a:lnTo>
                    <a:pt x="3715512" y="1694687"/>
                  </a:lnTo>
                  <a:lnTo>
                    <a:pt x="3715512" y="0"/>
                  </a:lnTo>
                  <a:lnTo>
                    <a:pt x="0" y="0"/>
                  </a:lnTo>
                  <a:lnTo>
                    <a:pt x="0" y="1694687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103626" y="1584197"/>
            <a:ext cx="3716020" cy="1694814"/>
          </a:xfrm>
          <a:prstGeom prst="rect">
            <a:avLst/>
          </a:prstGeom>
        </p:spPr>
        <p:txBody>
          <a:bodyPr vert="horz" wrap="square" lIns="0" tIns="2476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950"/>
              </a:spcBef>
            </a:pPr>
            <a:endParaRPr sz="2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Değişim</a:t>
            </a:r>
            <a:r>
              <a:rPr sz="20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Personeli</a:t>
            </a:r>
            <a:r>
              <a:rPr sz="2000" b="1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Bütçesi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20"/>
              </a:spcBef>
            </a:pP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(aylık)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090672" y="3473196"/>
            <a:ext cx="3741420" cy="1720850"/>
            <a:chOff x="3090672" y="3473196"/>
            <a:chExt cx="3741420" cy="1720850"/>
          </a:xfrm>
        </p:grpSpPr>
        <p:sp>
          <p:nvSpPr>
            <p:cNvPr id="9" name="object 9"/>
            <p:cNvSpPr/>
            <p:nvPr/>
          </p:nvSpPr>
          <p:spPr>
            <a:xfrm>
              <a:off x="3103626" y="3486150"/>
              <a:ext cx="3716020" cy="1694814"/>
            </a:xfrm>
            <a:custGeom>
              <a:avLst/>
              <a:gdLst/>
              <a:ahLst/>
              <a:cxnLst/>
              <a:rect l="l" t="t" r="r" b="b"/>
              <a:pathLst>
                <a:path w="3716020" h="1694814">
                  <a:moveTo>
                    <a:pt x="3715512" y="0"/>
                  </a:moveTo>
                  <a:lnTo>
                    <a:pt x="0" y="0"/>
                  </a:lnTo>
                  <a:lnTo>
                    <a:pt x="0" y="1694688"/>
                  </a:lnTo>
                  <a:lnTo>
                    <a:pt x="3715512" y="1694688"/>
                  </a:lnTo>
                  <a:lnTo>
                    <a:pt x="3715512" y="0"/>
                  </a:lnTo>
                  <a:close/>
                </a:path>
              </a:pathLst>
            </a:custGeom>
            <a:solidFill>
              <a:srgbClr val="0CDFE3">
                <a:alpha val="3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103626" y="3486150"/>
              <a:ext cx="3716020" cy="1694814"/>
            </a:xfrm>
            <a:custGeom>
              <a:avLst/>
              <a:gdLst/>
              <a:ahLst/>
              <a:cxnLst/>
              <a:rect l="l" t="t" r="r" b="b"/>
              <a:pathLst>
                <a:path w="3716020" h="1694814">
                  <a:moveTo>
                    <a:pt x="0" y="1694688"/>
                  </a:moveTo>
                  <a:lnTo>
                    <a:pt x="3715512" y="1694688"/>
                  </a:lnTo>
                  <a:lnTo>
                    <a:pt x="3715512" y="0"/>
                  </a:lnTo>
                  <a:lnTo>
                    <a:pt x="0" y="0"/>
                  </a:lnTo>
                  <a:lnTo>
                    <a:pt x="0" y="1694688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103626" y="3486150"/>
            <a:ext cx="3716020" cy="16948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Times New Roman"/>
              <a:cs typeface="Times New Roman"/>
            </a:endParaRPr>
          </a:p>
          <a:p>
            <a:pPr marL="980440">
              <a:lnSpc>
                <a:spcPct val="100000"/>
              </a:lnSpc>
            </a:pP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Aylık</a:t>
            </a:r>
            <a:r>
              <a:rPr sz="1600" b="1" spc="-4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Sabit</a:t>
            </a:r>
            <a:r>
              <a:rPr sz="1600" b="1" spc="-8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Destek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090672" y="5376671"/>
            <a:ext cx="3741420" cy="1720850"/>
            <a:chOff x="3090672" y="5376671"/>
            <a:chExt cx="3741420" cy="1720850"/>
          </a:xfrm>
        </p:grpSpPr>
        <p:sp>
          <p:nvSpPr>
            <p:cNvPr id="13" name="object 13"/>
            <p:cNvSpPr/>
            <p:nvPr/>
          </p:nvSpPr>
          <p:spPr>
            <a:xfrm>
              <a:off x="3103626" y="5389625"/>
              <a:ext cx="3716020" cy="1694814"/>
            </a:xfrm>
            <a:custGeom>
              <a:avLst/>
              <a:gdLst/>
              <a:ahLst/>
              <a:cxnLst/>
              <a:rect l="l" t="t" r="r" b="b"/>
              <a:pathLst>
                <a:path w="3716020" h="1694815">
                  <a:moveTo>
                    <a:pt x="3715512" y="0"/>
                  </a:moveTo>
                  <a:lnTo>
                    <a:pt x="0" y="0"/>
                  </a:lnTo>
                  <a:lnTo>
                    <a:pt x="0" y="1694688"/>
                  </a:lnTo>
                  <a:lnTo>
                    <a:pt x="3715512" y="1694688"/>
                  </a:lnTo>
                  <a:lnTo>
                    <a:pt x="3715512" y="0"/>
                  </a:lnTo>
                  <a:close/>
                </a:path>
              </a:pathLst>
            </a:custGeom>
            <a:solidFill>
              <a:srgbClr val="0CDFE3">
                <a:alpha val="1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103626" y="5389625"/>
              <a:ext cx="3716020" cy="1694814"/>
            </a:xfrm>
            <a:custGeom>
              <a:avLst/>
              <a:gdLst/>
              <a:ahLst/>
              <a:cxnLst/>
              <a:rect l="l" t="t" r="r" b="b"/>
              <a:pathLst>
                <a:path w="3716020" h="1694815">
                  <a:moveTo>
                    <a:pt x="0" y="1694688"/>
                  </a:moveTo>
                  <a:lnTo>
                    <a:pt x="3715512" y="1694688"/>
                  </a:lnTo>
                  <a:lnTo>
                    <a:pt x="3715512" y="0"/>
                  </a:lnTo>
                  <a:lnTo>
                    <a:pt x="0" y="0"/>
                  </a:lnTo>
                  <a:lnTo>
                    <a:pt x="0" y="1694688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3103626" y="5389626"/>
            <a:ext cx="3716020" cy="16948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600" b="1" dirty="0">
                <a:solidFill>
                  <a:srgbClr val="244060"/>
                </a:solidFill>
                <a:latin typeface="Arial"/>
                <a:cs typeface="Arial"/>
              </a:rPr>
              <a:t>2.710</a:t>
            </a:r>
            <a:r>
              <a:rPr sz="1600" b="1" spc="-30" dirty="0">
                <a:solidFill>
                  <a:srgbClr val="244060"/>
                </a:solidFill>
                <a:latin typeface="Arial"/>
                <a:cs typeface="Arial"/>
              </a:rPr>
              <a:t> </a:t>
            </a:r>
            <a:r>
              <a:rPr sz="1600" b="1" spc="-50" dirty="0">
                <a:solidFill>
                  <a:srgbClr val="244060"/>
                </a:solidFill>
                <a:latin typeface="Arial"/>
                <a:cs typeface="Arial"/>
              </a:rPr>
              <a:t>€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7429500" y="1571244"/>
            <a:ext cx="7769859" cy="1720850"/>
            <a:chOff x="7429500" y="1571244"/>
            <a:chExt cx="7769859" cy="1720850"/>
          </a:xfrm>
        </p:grpSpPr>
        <p:sp>
          <p:nvSpPr>
            <p:cNvPr id="17" name="object 17"/>
            <p:cNvSpPr/>
            <p:nvPr/>
          </p:nvSpPr>
          <p:spPr>
            <a:xfrm>
              <a:off x="7442453" y="1584198"/>
              <a:ext cx="7743825" cy="1694814"/>
            </a:xfrm>
            <a:custGeom>
              <a:avLst/>
              <a:gdLst/>
              <a:ahLst/>
              <a:cxnLst/>
              <a:rect l="l" t="t" r="r" b="b"/>
              <a:pathLst>
                <a:path w="7743825" h="1694814">
                  <a:moveTo>
                    <a:pt x="7743444" y="0"/>
                  </a:moveTo>
                  <a:lnTo>
                    <a:pt x="0" y="0"/>
                  </a:lnTo>
                  <a:lnTo>
                    <a:pt x="0" y="1694687"/>
                  </a:lnTo>
                  <a:lnTo>
                    <a:pt x="7743444" y="1694687"/>
                  </a:lnTo>
                  <a:lnTo>
                    <a:pt x="7743444" y="0"/>
                  </a:lnTo>
                  <a:close/>
                </a:path>
              </a:pathLst>
            </a:custGeom>
            <a:solidFill>
              <a:srgbClr val="0CDFE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442453" y="1584198"/>
              <a:ext cx="7743825" cy="1694814"/>
            </a:xfrm>
            <a:custGeom>
              <a:avLst/>
              <a:gdLst/>
              <a:ahLst/>
              <a:cxnLst/>
              <a:rect l="l" t="t" r="r" b="b"/>
              <a:pathLst>
                <a:path w="7743825" h="1694814">
                  <a:moveTo>
                    <a:pt x="0" y="1694687"/>
                  </a:moveTo>
                  <a:lnTo>
                    <a:pt x="7743444" y="1694687"/>
                  </a:lnTo>
                  <a:lnTo>
                    <a:pt x="7743444" y="0"/>
                  </a:lnTo>
                  <a:lnTo>
                    <a:pt x="0" y="0"/>
                  </a:lnTo>
                  <a:lnTo>
                    <a:pt x="0" y="1694687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7442454" y="1584197"/>
            <a:ext cx="7743825" cy="1694814"/>
          </a:xfrm>
          <a:prstGeom prst="rect">
            <a:avLst/>
          </a:prstGeom>
        </p:spPr>
        <p:txBody>
          <a:bodyPr vert="horz" wrap="square" lIns="0" tIns="2476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950"/>
              </a:spcBef>
            </a:pPr>
            <a:endParaRPr sz="20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Kurumsal</a:t>
            </a:r>
            <a:r>
              <a:rPr sz="20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Bütçe</a:t>
            </a:r>
            <a:endParaRPr sz="2000">
              <a:latin typeface="Arial"/>
              <a:cs typeface="Arial"/>
            </a:endParaRPr>
          </a:p>
          <a:p>
            <a:pPr marL="1905" algn="ctr">
              <a:lnSpc>
                <a:spcPct val="100000"/>
              </a:lnSpc>
              <a:spcBef>
                <a:spcPts val="620"/>
              </a:spcBef>
            </a:pP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(aylık)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7429500" y="3473196"/>
            <a:ext cx="3741420" cy="1720850"/>
            <a:chOff x="7429500" y="3473196"/>
            <a:chExt cx="3741420" cy="1720850"/>
          </a:xfrm>
        </p:grpSpPr>
        <p:sp>
          <p:nvSpPr>
            <p:cNvPr id="21" name="object 21"/>
            <p:cNvSpPr/>
            <p:nvPr/>
          </p:nvSpPr>
          <p:spPr>
            <a:xfrm>
              <a:off x="7442453" y="3486150"/>
              <a:ext cx="3716020" cy="1694814"/>
            </a:xfrm>
            <a:custGeom>
              <a:avLst/>
              <a:gdLst/>
              <a:ahLst/>
              <a:cxnLst/>
              <a:rect l="l" t="t" r="r" b="b"/>
              <a:pathLst>
                <a:path w="3716020" h="1694814">
                  <a:moveTo>
                    <a:pt x="3715511" y="0"/>
                  </a:moveTo>
                  <a:lnTo>
                    <a:pt x="0" y="0"/>
                  </a:lnTo>
                  <a:lnTo>
                    <a:pt x="0" y="1694688"/>
                  </a:lnTo>
                  <a:lnTo>
                    <a:pt x="3715511" y="1694688"/>
                  </a:lnTo>
                  <a:lnTo>
                    <a:pt x="3715511" y="0"/>
                  </a:lnTo>
                  <a:close/>
                </a:path>
              </a:pathLst>
            </a:custGeom>
            <a:solidFill>
              <a:srgbClr val="0CDFE3">
                <a:alpha val="3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442453" y="3486150"/>
              <a:ext cx="3716020" cy="1694814"/>
            </a:xfrm>
            <a:custGeom>
              <a:avLst/>
              <a:gdLst/>
              <a:ahLst/>
              <a:cxnLst/>
              <a:rect l="l" t="t" r="r" b="b"/>
              <a:pathLst>
                <a:path w="3716020" h="1694814">
                  <a:moveTo>
                    <a:pt x="0" y="1694688"/>
                  </a:moveTo>
                  <a:lnTo>
                    <a:pt x="3715511" y="1694688"/>
                  </a:lnTo>
                  <a:lnTo>
                    <a:pt x="3715511" y="0"/>
                  </a:lnTo>
                  <a:lnTo>
                    <a:pt x="0" y="0"/>
                  </a:lnTo>
                  <a:lnTo>
                    <a:pt x="0" y="1694688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7442454" y="3486150"/>
            <a:ext cx="3716020" cy="16948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Times New Roman"/>
              <a:cs typeface="Times New Roman"/>
            </a:endParaRPr>
          </a:p>
          <a:p>
            <a:pPr marL="599440">
              <a:lnSpc>
                <a:spcPct val="100000"/>
              </a:lnSpc>
            </a:pP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Araştırma</a:t>
            </a:r>
            <a:r>
              <a:rPr sz="1600" b="1" spc="-5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Eğitim</a:t>
            </a:r>
            <a:r>
              <a:rPr sz="1600" b="1" spc="-9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Giderleri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7429500" y="5376671"/>
            <a:ext cx="3741420" cy="1720850"/>
            <a:chOff x="7429500" y="5376671"/>
            <a:chExt cx="3741420" cy="1720850"/>
          </a:xfrm>
        </p:grpSpPr>
        <p:sp>
          <p:nvSpPr>
            <p:cNvPr id="25" name="object 25"/>
            <p:cNvSpPr/>
            <p:nvPr/>
          </p:nvSpPr>
          <p:spPr>
            <a:xfrm>
              <a:off x="7442453" y="5389625"/>
              <a:ext cx="3716020" cy="1694814"/>
            </a:xfrm>
            <a:custGeom>
              <a:avLst/>
              <a:gdLst/>
              <a:ahLst/>
              <a:cxnLst/>
              <a:rect l="l" t="t" r="r" b="b"/>
              <a:pathLst>
                <a:path w="3716020" h="1694815">
                  <a:moveTo>
                    <a:pt x="3715511" y="0"/>
                  </a:moveTo>
                  <a:lnTo>
                    <a:pt x="0" y="0"/>
                  </a:lnTo>
                  <a:lnTo>
                    <a:pt x="0" y="1694688"/>
                  </a:lnTo>
                  <a:lnTo>
                    <a:pt x="3715511" y="1694688"/>
                  </a:lnTo>
                  <a:lnTo>
                    <a:pt x="3715511" y="0"/>
                  </a:lnTo>
                  <a:close/>
                </a:path>
              </a:pathLst>
            </a:custGeom>
            <a:solidFill>
              <a:srgbClr val="0CDFE3">
                <a:alpha val="1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442453" y="5389625"/>
              <a:ext cx="3716020" cy="1694814"/>
            </a:xfrm>
            <a:custGeom>
              <a:avLst/>
              <a:gdLst/>
              <a:ahLst/>
              <a:cxnLst/>
              <a:rect l="l" t="t" r="r" b="b"/>
              <a:pathLst>
                <a:path w="3716020" h="1694815">
                  <a:moveTo>
                    <a:pt x="0" y="1694688"/>
                  </a:moveTo>
                  <a:lnTo>
                    <a:pt x="3715511" y="1694688"/>
                  </a:lnTo>
                  <a:lnTo>
                    <a:pt x="3715511" y="0"/>
                  </a:lnTo>
                  <a:lnTo>
                    <a:pt x="0" y="0"/>
                  </a:lnTo>
                  <a:lnTo>
                    <a:pt x="0" y="1694688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7442454" y="5389626"/>
            <a:ext cx="3716020" cy="16948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Times New Roman"/>
              <a:cs typeface="Times New Roman"/>
            </a:endParaRPr>
          </a:p>
          <a:p>
            <a:pPr marL="1518285">
              <a:lnSpc>
                <a:spcPct val="100000"/>
              </a:lnSpc>
            </a:pPr>
            <a:r>
              <a:rPr sz="1600" b="1" dirty="0">
                <a:solidFill>
                  <a:srgbClr val="244060"/>
                </a:solidFill>
                <a:latin typeface="Arial"/>
                <a:cs typeface="Arial"/>
              </a:rPr>
              <a:t>1.300</a:t>
            </a:r>
            <a:r>
              <a:rPr sz="1600" b="1" spc="-35" dirty="0">
                <a:solidFill>
                  <a:srgbClr val="244060"/>
                </a:solidFill>
                <a:latin typeface="Arial"/>
                <a:cs typeface="Arial"/>
              </a:rPr>
              <a:t> </a:t>
            </a:r>
            <a:r>
              <a:rPr sz="1600" b="1" spc="-50" dirty="0">
                <a:solidFill>
                  <a:srgbClr val="244060"/>
                </a:solidFill>
                <a:latin typeface="Arial"/>
                <a:cs typeface="Arial"/>
              </a:rPr>
              <a:t>€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11457431" y="3473196"/>
            <a:ext cx="3741420" cy="1720850"/>
            <a:chOff x="11457431" y="3473196"/>
            <a:chExt cx="3741420" cy="1720850"/>
          </a:xfrm>
        </p:grpSpPr>
        <p:sp>
          <p:nvSpPr>
            <p:cNvPr id="29" name="object 29"/>
            <p:cNvSpPr/>
            <p:nvPr/>
          </p:nvSpPr>
          <p:spPr>
            <a:xfrm>
              <a:off x="11470385" y="3486150"/>
              <a:ext cx="3716020" cy="1694814"/>
            </a:xfrm>
            <a:custGeom>
              <a:avLst/>
              <a:gdLst/>
              <a:ahLst/>
              <a:cxnLst/>
              <a:rect l="l" t="t" r="r" b="b"/>
              <a:pathLst>
                <a:path w="3716019" h="1694814">
                  <a:moveTo>
                    <a:pt x="3715512" y="0"/>
                  </a:moveTo>
                  <a:lnTo>
                    <a:pt x="0" y="0"/>
                  </a:lnTo>
                  <a:lnTo>
                    <a:pt x="0" y="1694688"/>
                  </a:lnTo>
                  <a:lnTo>
                    <a:pt x="3715512" y="1694688"/>
                  </a:lnTo>
                  <a:lnTo>
                    <a:pt x="3715512" y="0"/>
                  </a:lnTo>
                  <a:close/>
                </a:path>
              </a:pathLst>
            </a:custGeom>
            <a:solidFill>
              <a:srgbClr val="0CDFE3">
                <a:alpha val="3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1470385" y="3486150"/>
              <a:ext cx="3716020" cy="1694814"/>
            </a:xfrm>
            <a:custGeom>
              <a:avLst/>
              <a:gdLst/>
              <a:ahLst/>
              <a:cxnLst/>
              <a:rect l="l" t="t" r="r" b="b"/>
              <a:pathLst>
                <a:path w="3716019" h="1694814">
                  <a:moveTo>
                    <a:pt x="0" y="1694688"/>
                  </a:moveTo>
                  <a:lnTo>
                    <a:pt x="3715512" y="1694688"/>
                  </a:lnTo>
                  <a:lnTo>
                    <a:pt x="3715512" y="0"/>
                  </a:lnTo>
                  <a:lnTo>
                    <a:pt x="0" y="0"/>
                  </a:lnTo>
                  <a:lnTo>
                    <a:pt x="0" y="1694688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11470385" y="3486150"/>
            <a:ext cx="3716020" cy="16948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Times New Roman"/>
              <a:cs typeface="Times New Roman"/>
            </a:endParaRPr>
          </a:p>
          <a:p>
            <a:pPr marL="1149350">
              <a:lnSpc>
                <a:spcPct val="100000"/>
              </a:lnSpc>
            </a:pPr>
            <a:r>
              <a:rPr sz="1600" b="1" dirty="0">
                <a:solidFill>
                  <a:srgbClr val="001F5F"/>
                </a:solidFill>
                <a:latin typeface="Arial"/>
                <a:cs typeface="Arial"/>
              </a:rPr>
              <a:t>İdari</a:t>
            </a:r>
            <a:r>
              <a:rPr sz="1600" b="1" spc="-25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001F5F"/>
                </a:solidFill>
                <a:latin typeface="Arial"/>
                <a:cs typeface="Arial"/>
              </a:rPr>
              <a:t>Maliyetler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11457431" y="5376671"/>
            <a:ext cx="3741420" cy="1720850"/>
            <a:chOff x="11457431" y="5376671"/>
            <a:chExt cx="3741420" cy="1720850"/>
          </a:xfrm>
        </p:grpSpPr>
        <p:sp>
          <p:nvSpPr>
            <p:cNvPr id="33" name="object 33"/>
            <p:cNvSpPr/>
            <p:nvPr/>
          </p:nvSpPr>
          <p:spPr>
            <a:xfrm>
              <a:off x="11470385" y="5389625"/>
              <a:ext cx="3716020" cy="1694814"/>
            </a:xfrm>
            <a:custGeom>
              <a:avLst/>
              <a:gdLst/>
              <a:ahLst/>
              <a:cxnLst/>
              <a:rect l="l" t="t" r="r" b="b"/>
              <a:pathLst>
                <a:path w="3716019" h="1694815">
                  <a:moveTo>
                    <a:pt x="3715512" y="0"/>
                  </a:moveTo>
                  <a:lnTo>
                    <a:pt x="0" y="0"/>
                  </a:lnTo>
                  <a:lnTo>
                    <a:pt x="0" y="1694688"/>
                  </a:lnTo>
                  <a:lnTo>
                    <a:pt x="3715512" y="1694688"/>
                  </a:lnTo>
                  <a:lnTo>
                    <a:pt x="3715512" y="0"/>
                  </a:lnTo>
                  <a:close/>
                </a:path>
              </a:pathLst>
            </a:custGeom>
            <a:solidFill>
              <a:srgbClr val="0CDFE3">
                <a:alpha val="1019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1470385" y="5389625"/>
              <a:ext cx="3716020" cy="1694814"/>
            </a:xfrm>
            <a:custGeom>
              <a:avLst/>
              <a:gdLst/>
              <a:ahLst/>
              <a:cxnLst/>
              <a:rect l="l" t="t" r="r" b="b"/>
              <a:pathLst>
                <a:path w="3716019" h="1694815">
                  <a:moveTo>
                    <a:pt x="0" y="1694688"/>
                  </a:moveTo>
                  <a:lnTo>
                    <a:pt x="3715512" y="1694688"/>
                  </a:lnTo>
                  <a:lnTo>
                    <a:pt x="3715512" y="0"/>
                  </a:lnTo>
                  <a:lnTo>
                    <a:pt x="0" y="0"/>
                  </a:lnTo>
                  <a:lnTo>
                    <a:pt x="0" y="1694688"/>
                  </a:lnTo>
                  <a:close/>
                </a:path>
              </a:pathLst>
            </a:custGeom>
            <a:ln w="2590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11470385" y="5389626"/>
            <a:ext cx="3716020" cy="16948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Times New Roman"/>
              <a:cs typeface="Times New Roman"/>
            </a:endParaRPr>
          </a:p>
          <a:p>
            <a:pPr marL="1518285">
              <a:lnSpc>
                <a:spcPct val="100000"/>
              </a:lnSpc>
            </a:pPr>
            <a:r>
              <a:rPr sz="1600" b="1" dirty="0">
                <a:solidFill>
                  <a:srgbClr val="244060"/>
                </a:solidFill>
                <a:latin typeface="Arial"/>
                <a:cs typeface="Arial"/>
              </a:rPr>
              <a:t>1.000</a:t>
            </a:r>
            <a:r>
              <a:rPr sz="1600" b="1" spc="-35" dirty="0">
                <a:solidFill>
                  <a:srgbClr val="244060"/>
                </a:solidFill>
                <a:latin typeface="Arial"/>
                <a:cs typeface="Arial"/>
              </a:rPr>
              <a:t> </a:t>
            </a:r>
            <a:r>
              <a:rPr sz="1600" b="1" spc="-50" dirty="0">
                <a:solidFill>
                  <a:srgbClr val="244060"/>
                </a:solidFill>
                <a:latin typeface="Arial"/>
                <a:cs typeface="Arial"/>
              </a:rPr>
              <a:t>€</a:t>
            </a:r>
            <a:endParaRPr sz="16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234689" y="7945373"/>
            <a:ext cx="2840990" cy="922019"/>
          </a:xfrm>
          <a:prstGeom prst="rect">
            <a:avLst/>
          </a:prstGeom>
          <a:ln w="38100">
            <a:solidFill>
              <a:srgbClr val="0E5393"/>
            </a:solidFill>
          </a:ln>
        </p:spPr>
        <p:txBody>
          <a:bodyPr vert="horz" wrap="square" lIns="0" tIns="23495" rIns="0" bIns="0" rtlCol="0">
            <a:spAutoFit/>
          </a:bodyPr>
          <a:lstStyle/>
          <a:p>
            <a:pPr marL="1019810" marR="264795" indent="-748665">
              <a:lnSpc>
                <a:spcPct val="100000"/>
              </a:lnSpc>
              <a:spcBef>
                <a:spcPts val="185"/>
              </a:spcBef>
            </a:pPr>
            <a:r>
              <a:rPr sz="2700" b="1" dirty="0">
                <a:solidFill>
                  <a:srgbClr val="0E5393"/>
                </a:solidFill>
                <a:latin typeface="Calibri"/>
                <a:cs typeface="Calibri"/>
              </a:rPr>
              <a:t>Aylık</a:t>
            </a:r>
            <a:r>
              <a:rPr sz="2700" b="1" spc="-45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b="1" dirty="0">
                <a:solidFill>
                  <a:srgbClr val="0E5393"/>
                </a:solidFill>
                <a:latin typeface="Calibri"/>
                <a:cs typeface="Calibri"/>
              </a:rPr>
              <a:t>sabit</a:t>
            </a:r>
            <a:r>
              <a:rPr sz="2700" b="1" spc="-40" dirty="0">
                <a:solidFill>
                  <a:srgbClr val="0E5393"/>
                </a:solidFill>
                <a:latin typeface="Calibri"/>
                <a:cs typeface="Calibri"/>
              </a:rPr>
              <a:t> </a:t>
            </a:r>
            <a:r>
              <a:rPr sz="2700" b="1" spc="-10" dirty="0">
                <a:solidFill>
                  <a:srgbClr val="0E5393"/>
                </a:solidFill>
                <a:latin typeface="Calibri"/>
                <a:cs typeface="Calibri"/>
              </a:rPr>
              <a:t>birim bütçe</a:t>
            </a:r>
            <a:endParaRPr sz="2700">
              <a:latin typeface="Calibri"/>
              <a:cs typeface="Calibri"/>
            </a:endParaRPr>
          </a:p>
        </p:txBody>
      </p:sp>
      <p:pic>
        <p:nvPicPr>
          <p:cNvPr id="37" name="object 3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81344" y="8130552"/>
            <a:ext cx="1447038" cy="1360169"/>
          </a:xfrm>
          <a:prstGeom prst="rect">
            <a:avLst/>
          </a:prstGeom>
        </p:spPr>
      </p:pic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xfrm>
            <a:off x="6679064" y="311657"/>
            <a:ext cx="439674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chemeClr val="tx1"/>
                </a:solidFill>
              </a:rPr>
              <a:t>Finansal</a:t>
            </a:r>
            <a:r>
              <a:rPr spc="-105" dirty="0">
                <a:solidFill>
                  <a:schemeClr val="tx1"/>
                </a:solidFill>
              </a:rPr>
              <a:t> </a:t>
            </a:r>
            <a:r>
              <a:rPr spc="-65" dirty="0">
                <a:solidFill>
                  <a:schemeClr val="tx1"/>
                </a:solidFill>
              </a:rPr>
              <a:t>Yapı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66800" y="-9029700"/>
            <a:ext cx="21249126" cy="21257257"/>
          </a:xfrm>
          <a:custGeom>
            <a:avLst/>
            <a:gdLst/>
            <a:ahLst/>
            <a:cxnLst/>
            <a:rect l="l" t="t" r="r" b="b"/>
            <a:pathLst>
              <a:path w="21249126" h="21257257">
                <a:moveTo>
                  <a:pt x="0" y="0"/>
                </a:moveTo>
                <a:lnTo>
                  <a:pt x="21249126" y="0"/>
                </a:lnTo>
                <a:lnTo>
                  <a:pt x="21249126" y="21257257"/>
                </a:lnTo>
                <a:lnTo>
                  <a:pt x="0" y="212572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4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object 10">
            <a:extLst>
              <a:ext uri="{FF2B5EF4-FFF2-40B4-BE49-F238E27FC236}">
                <a16:creationId xmlns:a16="http://schemas.microsoft.com/office/drawing/2014/main" id="{F1EFC411-7ACE-20CC-041E-34FBDAA5DF6B}"/>
              </a:ext>
            </a:extLst>
          </p:cNvPr>
          <p:cNvGrpSpPr/>
          <p:nvPr/>
        </p:nvGrpSpPr>
        <p:grpSpPr>
          <a:xfrm>
            <a:off x="3082394" y="2930283"/>
            <a:ext cx="12751435" cy="6223000"/>
            <a:chOff x="3055620" y="3907535"/>
            <a:chExt cx="12751435" cy="6223000"/>
          </a:xfrm>
        </p:grpSpPr>
        <p:pic>
          <p:nvPicPr>
            <p:cNvPr id="11" name="object 11">
              <a:extLst>
                <a:ext uri="{FF2B5EF4-FFF2-40B4-BE49-F238E27FC236}">
                  <a16:creationId xmlns:a16="http://schemas.microsoft.com/office/drawing/2014/main" id="{D277B5C2-5EBE-7305-9E62-215FDDF67FE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55620" y="3907535"/>
              <a:ext cx="12751307" cy="6222492"/>
            </a:xfrm>
            <a:prstGeom prst="rect">
              <a:avLst/>
            </a:prstGeom>
          </p:spPr>
        </p:pic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7E3B4C63-72A6-A449-62AE-1D2147ABBA86}"/>
                </a:ext>
              </a:extLst>
            </p:cNvPr>
            <p:cNvSpPr/>
            <p:nvPr/>
          </p:nvSpPr>
          <p:spPr>
            <a:xfrm>
              <a:off x="3810000" y="7019543"/>
              <a:ext cx="2590800" cy="410209"/>
            </a:xfrm>
            <a:custGeom>
              <a:avLst/>
              <a:gdLst/>
              <a:ahLst/>
              <a:cxnLst/>
              <a:rect l="l" t="t" r="r" b="b"/>
              <a:pathLst>
                <a:path w="2590800" h="410209">
                  <a:moveTo>
                    <a:pt x="0" y="409955"/>
                  </a:moveTo>
                  <a:lnTo>
                    <a:pt x="2590800" y="409955"/>
                  </a:lnTo>
                  <a:lnTo>
                    <a:pt x="2590800" y="0"/>
                  </a:lnTo>
                  <a:lnTo>
                    <a:pt x="0" y="0"/>
                  </a:lnTo>
                  <a:lnTo>
                    <a:pt x="0" y="409955"/>
                  </a:lnTo>
                  <a:close/>
                </a:path>
              </a:pathLst>
            </a:custGeom>
            <a:ln w="762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4">
            <a:extLst>
              <a:ext uri="{FF2B5EF4-FFF2-40B4-BE49-F238E27FC236}">
                <a16:creationId xmlns:a16="http://schemas.microsoft.com/office/drawing/2014/main" id="{7C9B19BA-5E23-EA5D-4122-61F3F2E569F0}"/>
              </a:ext>
            </a:extLst>
          </p:cNvPr>
          <p:cNvSpPr txBox="1"/>
          <p:nvPr/>
        </p:nvSpPr>
        <p:spPr>
          <a:xfrm>
            <a:off x="4419600" y="1867239"/>
            <a:ext cx="2076069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4130">
              <a:lnSpc>
                <a:spcPct val="100000"/>
              </a:lnSpc>
              <a:spcBef>
                <a:spcPts val="100"/>
              </a:spcBef>
            </a:pPr>
            <a:r>
              <a:rPr sz="2400" b="1" u="sng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Arial"/>
                <a:cs typeface="Arial"/>
              </a:rPr>
              <a:t>Nitelikli</a:t>
            </a:r>
            <a:r>
              <a:rPr sz="2400" b="1" u="sng" spc="-2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Arial"/>
                <a:cs typeface="Arial"/>
              </a:rPr>
              <a:t> </a:t>
            </a:r>
            <a:r>
              <a:rPr sz="2400" b="1" u="sng" spc="-1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Arial"/>
                <a:cs typeface="Arial"/>
              </a:rPr>
              <a:t>Bilgi,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u="sng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Arial"/>
                <a:cs typeface="Arial"/>
              </a:rPr>
              <a:t>Nitelikli</a:t>
            </a:r>
            <a:r>
              <a:rPr sz="2400" b="1" u="sng" spc="-2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Arial"/>
                <a:cs typeface="Arial"/>
              </a:rPr>
              <a:t> </a:t>
            </a:r>
            <a:r>
              <a:rPr sz="2400" b="1" u="sng" spc="-1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Arial"/>
                <a:cs typeface="Arial"/>
              </a:rPr>
              <a:t>İnsan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5" name="object 5">
            <a:extLst>
              <a:ext uri="{FF2B5EF4-FFF2-40B4-BE49-F238E27FC236}">
                <a16:creationId xmlns:a16="http://schemas.microsoft.com/office/drawing/2014/main" id="{D33A38B4-64A7-5893-BF39-08B5F9B0812A}"/>
              </a:ext>
            </a:extLst>
          </p:cNvPr>
          <p:cNvSpPr txBox="1"/>
          <p:nvPr/>
        </p:nvSpPr>
        <p:spPr>
          <a:xfrm>
            <a:off x="7936623" y="1914712"/>
            <a:ext cx="265176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2300" marR="5080" indent="-609600">
              <a:lnSpc>
                <a:spcPct val="100000"/>
              </a:lnSpc>
              <a:spcBef>
                <a:spcPts val="100"/>
              </a:spcBef>
            </a:pPr>
            <a:r>
              <a:rPr sz="2400" b="1" u="sng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Arial"/>
                <a:cs typeface="Arial"/>
              </a:rPr>
              <a:t>Çözüm</a:t>
            </a:r>
            <a:r>
              <a:rPr sz="2400" b="1" u="sng" spc="-7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Arial"/>
                <a:cs typeface="Arial"/>
              </a:rPr>
              <a:t> </a:t>
            </a:r>
            <a:r>
              <a:rPr sz="2400" b="1" u="sng" spc="-1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Arial"/>
                <a:cs typeface="Arial"/>
              </a:rPr>
              <a:t>Gerektiren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u="sng" spc="-1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Arial"/>
                <a:cs typeface="Arial"/>
              </a:rPr>
              <a:t>Güçlükler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091C726D-4E89-F1A7-D245-9990B5ED7D0C}"/>
              </a:ext>
            </a:extLst>
          </p:cNvPr>
          <p:cNvSpPr txBox="1"/>
          <p:nvPr/>
        </p:nvSpPr>
        <p:spPr>
          <a:xfrm>
            <a:off x="12029337" y="1972175"/>
            <a:ext cx="263525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900" marR="5080" indent="-330835">
              <a:lnSpc>
                <a:spcPct val="100000"/>
              </a:lnSpc>
              <a:spcBef>
                <a:spcPts val="100"/>
              </a:spcBef>
            </a:pPr>
            <a:r>
              <a:rPr sz="2400" b="1" u="sng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Arial"/>
                <a:cs typeface="Arial"/>
              </a:rPr>
              <a:t>Birlikte</a:t>
            </a:r>
            <a:r>
              <a:rPr sz="2400" b="1" u="sng" spc="-3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Arial"/>
                <a:cs typeface="Arial"/>
              </a:rPr>
              <a:t> </a:t>
            </a:r>
            <a:r>
              <a:rPr sz="2400" b="1" u="sng" spc="-1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Arial"/>
                <a:cs typeface="Arial"/>
              </a:rPr>
              <a:t>Geliştirme</a:t>
            </a:r>
            <a:r>
              <a:rPr sz="2400" b="1" spc="-10" dirty="0">
                <a:solidFill>
                  <a:srgbClr val="001F5F"/>
                </a:solidFill>
                <a:latin typeface="Arial"/>
                <a:cs typeface="Arial"/>
              </a:rPr>
              <a:t> </a:t>
            </a:r>
            <a:r>
              <a:rPr sz="2400" b="1" u="sng" spc="-2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Arial"/>
                <a:cs typeface="Arial"/>
              </a:rPr>
              <a:t>(Co-</a:t>
            </a:r>
            <a:r>
              <a:rPr sz="2400" b="1" u="sng" spc="-1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Arial"/>
                <a:cs typeface="Arial"/>
              </a:rPr>
              <a:t>Creation)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39952" y="272795"/>
            <a:ext cx="16305275" cy="8781670"/>
            <a:chOff x="1139952" y="272795"/>
            <a:chExt cx="16305275" cy="87816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793212" y="272795"/>
              <a:ext cx="1652015" cy="54406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39952" y="4236720"/>
              <a:ext cx="4939665" cy="4817745"/>
            </a:xfrm>
            <a:custGeom>
              <a:avLst/>
              <a:gdLst/>
              <a:ahLst/>
              <a:cxnLst/>
              <a:rect l="l" t="t" r="r" b="b"/>
              <a:pathLst>
                <a:path w="4939665" h="4817745">
                  <a:moveTo>
                    <a:pt x="4939284" y="0"/>
                  </a:moveTo>
                  <a:lnTo>
                    <a:pt x="0" y="0"/>
                  </a:lnTo>
                  <a:lnTo>
                    <a:pt x="0" y="4817364"/>
                  </a:lnTo>
                  <a:lnTo>
                    <a:pt x="4939284" y="4817364"/>
                  </a:lnTo>
                  <a:lnTo>
                    <a:pt x="49392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139952" y="4236720"/>
            <a:ext cx="4939665" cy="37523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485"/>
              </a:spcBef>
            </a:pPr>
            <a:endParaRPr sz="28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800" b="1" dirty="0">
                <a:latin typeface="Arial"/>
                <a:cs typeface="Arial"/>
              </a:rPr>
              <a:t>Çağrı</a:t>
            </a:r>
            <a:r>
              <a:rPr sz="2800" b="1" spc="-80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Bütçesi</a:t>
            </a:r>
            <a:endParaRPr sz="2800" dirty="0">
              <a:latin typeface="Arial"/>
              <a:cs typeface="Arial"/>
            </a:endParaRPr>
          </a:p>
          <a:p>
            <a:pPr marL="1556385">
              <a:lnSpc>
                <a:spcPct val="100000"/>
              </a:lnSpc>
              <a:spcBef>
                <a:spcPts val="2125"/>
              </a:spcBef>
            </a:pPr>
            <a:endParaRPr lang="tr-TR" sz="2400" b="1" dirty="0">
              <a:latin typeface="Arial"/>
              <a:cs typeface="Arial"/>
            </a:endParaRPr>
          </a:p>
          <a:p>
            <a:pPr marL="1556385">
              <a:lnSpc>
                <a:spcPct val="100000"/>
              </a:lnSpc>
              <a:spcBef>
                <a:spcPts val="2125"/>
              </a:spcBef>
            </a:pPr>
            <a:r>
              <a:rPr sz="2400" b="1" dirty="0">
                <a:latin typeface="Arial"/>
                <a:cs typeface="Arial"/>
              </a:rPr>
              <a:t>9</a:t>
            </a:r>
            <a:r>
              <a:rPr lang="tr-TR" sz="2400" b="1" dirty="0">
                <a:latin typeface="Arial"/>
                <a:cs typeface="Arial"/>
              </a:rPr>
              <a:t>7</a:t>
            </a:r>
            <a:r>
              <a:rPr sz="2400" b="1" dirty="0">
                <a:latin typeface="Arial"/>
                <a:cs typeface="Arial"/>
              </a:rPr>
              <a:t>.</a:t>
            </a:r>
            <a:r>
              <a:rPr lang="tr-TR" sz="2400" b="1" dirty="0">
                <a:latin typeface="Arial"/>
                <a:cs typeface="Arial"/>
              </a:rPr>
              <a:t>71</a:t>
            </a:r>
            <a:r>
              <a:rPr sz="2400" b="1" spc="-4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M</a:t>
            </a:r>
            <a:r>
              <a:rPr sz="2400" b="1" spc="-40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EUR</a:t>
            </a:r>
            <a:endParaRPr sz="2400" dirty="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040379" y="4236720"/>
            <a:ext cx="14109700" cy="4817745"/>
            <a:chOff x="3040379" y="4236720"/>
            <a:chExt cx="14109700" cy="4817745"/>
          </a:xfrm>
        </p:grpSpPr>
        <p:sp>
          <p:nvSpPr>
            <p:cNvPr id="8" name="object 8"/>
            <p:cNvSpPr/>
            <p:nvPr/>
          </p:nvSpPr>
          <p:spPr>
            <a:xfrm>
              <a:off x="3040379" y="4856988"/>
              <a:ext cx="1138555" cy="1138555"/>
            </a:xfrm>
            <a:custGeom>
              <a:avLst/>
              <a:gdLst/>
              <a:ahLst/>
              <a:cxnLst/>
              <a:rect l="l" t="t" r="r" b="b"/>
              <a:pathLst>
                <a:path w="1138554" h="1138554">
                  <a:moveTo>
                    <a:pt x="569214" y="0"/>
                  </a:moveTo>
                  <a:lnTo>
                    <a:pt x="520106" y="2089"/>
                  </a:lnTo>
                  <a:lnTo>
                    <a:pt x="472157" y="8244"/>
                  </a:lnTo>
                  <a:lnTo>
                    <a:pt x="425537" y="18294"/>
                  </a:lnTo>
                  <a:lnTo>
                    <a:pt x="380419" y="32067"/>
                  </a:lnTo>
                  <a:lnTo>
                    <a:pt x="336972" y="49392"/>
                  </a:lnTo>
                  <a:lnTo>
                    <a:pt x="295368" y="70099"/>
                  </a:lnTo>
                  <a:lnTo>
                    <a:pt x="255778" y="94017"/>
                  </a:lnTo>
                  <a:lnTo>
                    <a:pt x="218373" y="120974"/>
                  </a:lnTo>
                  <a:lnTo>
                    <a:pt x="183323" y="150800"/>
                  </a:lnTo>
                  <a:lnTo>
                    <a:pt x="150800" y="183323"/>
                  </a:lnTo>
                  <a:lnTo>
                    <a:pt x="120974" y="218373"/>
                  </a:lnTo>
                  <a:lnTo>
                    <a:pt x="94017" y="255778"/>
                  </a:lnTo>
                  <a:lnTo>
                    <a:pt x="70099" y="295368"/>
                  </a:lnTo>
                  <a:lnTo>
                    <a:pt x="49392" y="336972"/>
                  </a:lnTo>
                  <a:lnTo>
                    <a:pt x="32067" y="380419"/>
                  </a:lnTo>
                  <a:lnTo>
                    <a:pt x="18294" y="425537"/>
                  </a:lnTo>
                  <a:lnTo>
                    <a:pt x="8244" y="472157"/>
                  </a:lnTo>
                  <a:lnTo>
                    <a:pt x="2089" y="520106"/>
                  </a:lnTo>
                  <a:lnTo>
                    <a:pt x="0" y="569213"/>
                  </a:lnTo>
                  <a:lnTo>
                    <a:pt x="2089" y="618321"/>
                  </a:lnTo>
                  <a:lnTo>
                    <a:pt x="8244" y="666270"/>
                  </a:lnTo>
                  <a:lnTo>
                    <a:pt x="18294" y="712890"/>
                  </a:lnTo>
                  <a:lnTo>
                    <a:pt x="32067" y="758008"/>
                  </a:lnTo>
                  <a:lnTo>
                    <a:pt x="49392" y="801455"/>
                  </a:lnTo>
                  <a:lnTo>
                    <a:pt x="70099" y="843059"/>
                  </a:lnTo>
                  <a:lnTo>
                    <a:pt x="94017" y="882649"/>
                  </a:lnTo>
                  <a:lnTo>
                    <a:pt x="120974" y="920054"/>
                  </a:lnTo>
                  <a:lnTo>
                    <a:pt x="150800" y="955104"/>
                  </a:lnTo>
                  <a:lnTo>
                    <a:pt x="183323" y="987627"/>
                  </a:lnTo>
                  <a:lnTo>
                    <a:pt x="218373" y="1017453"/>
                  </a:lnTo>
                  <a:lnTo>
                    <a:pt x="255778" y="1044410"/>
                  </a:lnTo>
                  <a:lnTo>
                    <a:pt x="295368" y="1068328"/>
                  </a:lnTo>
                  <a:lnTo>
                    <a:pt x="336972" y="1089035"/>
                  </a:lnTo>
                  <a:lnTo>
                    <a:pt x="380419" y="1106360"/>
                  </a:lnTo>
                  <a:lnTo>
                    <a:pt x="425537" y="1120133"/>
                  </a:lnTo>
                  <a:lnTo>
                    <a:pt x="472157" y="1130183"/>
                  </a:lnTo>
                  <a:lnTo>
                    <a:pt x="520106" y="1136338"/>
                  </a:lnTo>
                  <a:lnTo>
                    <a:pt x="569214" y="1138427"/>
                  </a:lnTo>
                  <a:lnTo>
                    <a:pt x="618321" y="1136338"/>
                  </a:lnTo>
                  <a:lnTo>
                    <a:pt x="666270" y="1130183"/>
                  </a:lnTo>
                  <a:lnTo>
                    <a:pt x="712890" y="1120133"/>
                  </a:lnTo>
                  <a:lnTo>
                    <a:pt x="758008" y="1106360"/>
                  </a:lnTo>
                  <a:lnTo>
                    <a:pt x="801455" y="1089035"/>
                  </a:lnTo>
                  <a:lnTo>
                    <a:pt x="843059" y="1068328"/>
                  </a:lnTo>
                  <a:lnTo>
                    <a:pt x="882649" y="1044410"/>
                  </a:lnTo>
                  <a:lnTo>
                    <a:pt x="920054" y="1017453"/>
                  </a:lnTo>
                  <a:lnTo>
                    <a:pt x="955104" y="987627"/>
                  </a:lnTo>
                  <a:lnTo>
                    <a:pt x="987627" y="955104"/>
                  </a:lnTo>
                  <a:lnTo>
                    <a:pt x="1017453" y="920054"/>
                  </a:lnTo>
                  <a:lnTo>
                    <a:pt x="1044410" y="882649"/>
                  </a:lnTo>
                  <a:lnTo>
                    <a:pt x="1068328" y="843059"/>
                  </a:lnTo>
                  <a:lnTo>
                    <a:pt x="1089035" y="801455"/>
                  </a:lnTo>
                  <a:lnTo>
                    <a:pt x="1106360" y="758008"/>
                  </a:lnTo>
                  <a:lnTo>
                    <a:pt x="1120133" y="712890"/>
                  </a:lnTo>
                  <a:lnTo>
                    <a:pt x="1130183" y="666270"/>
                  </a:lnTo>
                  <a:lnTo>
                    <a:pt x="1136338" y="618321"/>
                  </a:lnTo>
                  <a:lnTo>
                    <a:pt x="1138428" y="569213"/>
                  </a:lnTo>
                  <a:lnTo>
                    <a:pt x="1136338" y="520106"/>
                  </a:lnTo>
                  <a:lnTo>
                    <a:pt x="1130183" y="472157"/>
                  </a:lnTo>
                  <a:lnTo>
                    <a:pt x="1120133" y="425537"/>
                  </a:lnTo>
                  <a:lnTo>
                    <a:pt x="1106360" y="380419"/>
                  </a:lnTo>
                  <a:lnTo>
                    <a:pt x="1089035" y="336972"/>
                  </a:lnTo>
                  <a:lnTo>
                    <a:pt x="1068328" y="295368"/>
                  </a:lnTo>
                  <a:lnTo>
                    <a:pt x="1044410" y="255778"/>
                  </a:lnTo>
                  <a:lnTo>
                    <a:pt x="1017453" y="218373"/>
                  </a:lnTo>
                  <a:lnTo>
                    <a:pt x="987627" y="183323"/>
                  </a:lnTo>
                  <a:lnTo>
                    <a:pt x="955104" y="150800"/>
                  </a:lnTo>
                  <a:lnTo>
                    <a:pt x="920054" y="120974"/>
                  </a:lnTo>
                  <a:lnTo>
                    <a:pt x="882649" y="94017"/>
                  </a:lnTo>
                  <a:lnTo>
                    <a:pt x="843059" y="70099"/>
                  </a:lnTo>
                  <a:lnTo>
                    <a:pt x="801455" y="49392"/>
                  </a:lnTo>
                  <a:lnTo>
                    <a:pt x="758008" y="32067"/>
                  </a:lnTo>
                  <a:lnTo>
                    <a:pt x="712890" y="18294"/>
                  </a:lnTo>
                  <a:lnTo>
                    <a:pt x="666270" y="8244"/>
                  </a:lnTo>
                  <a:lnTo>
                    <a:pt x="618321" y="2089"/>
                  </a:lnTo>
                  <a:lnTo>
                    <a:pt x="569214" y="0"/>
                  </a:lnTo>
                  <a:close/>
                </a:path>
              </a:pathLst>
            </a:custGeom>
            <a:solidFill>
              <a:srgbClr val="E21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211811" y="4236720"/>
              <a:ext cx="4937760" cy="4817745"/>
            </a:xfrm>
            <a:custGeom>
              <a:avLst/>
              <a:gdLst/>
              <a:ahLst/>
              <a:cxnLst/>
              <a:rect l="l" t="t" r="r" b="b"/>
              <a:pathLst>
                <a:path w="4937759" h="4817745">
                  <a:moveTo>
                    <a:pt x="4937759" y="0"/>
                  </a:moveTo>
                  <a:lnTo>
                    <a:pt x="0" y="0"/>
                  </a:lnTo>
                  <a:lnTo>
                    <a:pt x="0" y="4817364"/>
                  </a:lnTo>
                  <a:lnTo>
                    <a:pt x="4937759" y="4817364"/>
                  </a:lnTo>
                  <a:lnTo>
                    <a:pt x="49377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2211811" y="4236720"/>
            <a:ext cx="4937760" cy="4817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315"/>
              </a:spcBef>
            </a:pPr>
            <a:endParaRPr sz="2800">
              <a:latin typeface="Times New Roman"/>
              <a:cs typeface="Times New Roman"/>
            </a:endParaRPr>
          </a:p>
          <a:p>
            <a:pPr marR="140970" algn="ctr">
              <a:lnSpc>
                <a:spcPct val="100000"/>
              </a:lnSpc>
              <a:spcBef>
                <a:spcPts val="5"/>
              </a:spcBef>
            </a:pPr>
            <a:r>
              <a:rPr sz="2800" b="1" dirty="0">
                <a:latin typeface="Arial"/>
                <a:cs typeface="Arial"/>
              </a:rPr>
              <a:t>Proje</a:t>
            </a:r>
            <a:r>
              <a:rPr sz="2800" b="1" spc="-95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Süresi</a:t>
            </a:r>
            <a:endParaRPr sz="2800">
              <a:latin typeface="Arial"/>
              <a:cs typeface="Arial"/>
            </a:endParaRPr>
          </a:p>
          <a:p>
            <a:pPr marR="137795" algn="ctr">
              <a:lnSpc>
                <a:spcPts val="2690"/>
              </a:lnSpc>
              <a:spcBef>
                <a:spcPts val="2125"/>
              </a:spcBef>
            </a:pPr>
            <a:r>
              <a:rPr sz="2400" dirty="0">
                <a:latin typeface="Arial MT"/>
                <a:cs typeface="Arial MT"/>
              </a:rPr>
              <a:t>4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spc="-25" dirty="0">
                <a:latin typeface="Arial MT"/>
                <a:cs typeface="Arial MT"/>
              </a:rPr>
              <a:t>Yıl</a:t>
            </a:r>
            <a:endParaRPr sz="2400">
              <a:latin typeface="Arial MT"/>
              <a:cs typeface="Arial MT"/>
            </a:endParaRPr>
          </a:p>
          <a:p>
            <a:pPr marR="139700" algn="ctr">
              <a:lnSpc>
                <a:spcPts val="2495"/>
              </a:lnSpc>
            </a:pPr>
            <a:r>
              <a:rPr sz="2400" dirty="0">
                <a:latin typeface="Arial MT"/>
                <a:cs typeface="Arial MT"/>
              </a:rPr>
              <a:t>360</a:t>
            </a:r>
            <a:r>
              <a:rPr sz="2400" spc="-45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adam/ay</a:t>
            </a:r>
            <a:endParaRPr sz="2400">
              <a:latin typeface="Arial MT"/>
              <a:cs typeface="Arial MT"/>
            </a:endParaRPr>
          </a:p>
          <a:p>
            <a:pPr marR="139700" algn="ctr">
              <a:lnSpc>
                <a:spcPts val="2690"/>
              </a:lnSpc>
            </a:pPr>
            <a:r>
              <a:rPr sz="2400" dirty="0">
                <a:latin typeface="Arial MT"/>
                <a:cs typeface="Arial MT"/>
              </a:rPr>
              <a:t>Max.</a:t>
            </a:r>
            <a:r>
              <a:rPr sz="2400" spc="-3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1.8</a:t>
            </a:r>
            <a:r>
              <a:rPr sz="2400" spc="-4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M</a:t>
            </a:r>
            <a:r>
              <a:rPr sz="2400" spc="-50" dirty="0">
                <a:latin typeface="Arial MT"/>
                <a:cs typeface="Arial MT"/>
              </a:rPr>
              <a:t> </a:t>
            </a:r>
            <a:r>
              <a:rPr sz="2400" spc="-1130" dirty="0">
                <a:latin typeface="Arial MT"/>
                <a:cs typeface="Arial MT"/>
              </a:rPr>
              <a:t>€</a:t>
            </a:r>
            <a:endParaRPr sz="2400">
              <a:latin typeface="Arial MT"/>
              <a:cs typeface="Arial M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675119" y="4236720"/>
            <a:ext cx="8574405" cy="4817745"/>
            <a:chOff x="6675119" y="4236720"/>
            <a:chExt cx="8574405" cy="4817745"/>
          </a:xfrm>
        </p:grpSpPr>
        <p:sp>
          <p:nvSpPr>
            <p:cNvPr id="12" name="object 12"/>
            <p:cNvSpPr/>
            <p:nvPr/>
          </p:nvSpPr>
          <p:spPr>
            <a:xfrm>
              <a:off x="14110715" y="4856988"/>
              <a:ext cx="1138555" cy="1138555"/>
            </a:xfrm>
            <a:custGeom>
              <a:avLst/>
              <a:gdLst/>
              <a:ahLst/>
              <a:cxnLst/>
              <a:rect l="l" t="t" r="r" b="b"/>
              <a:pathLst>
                <a:path w="1138555" h="1138554">
                  <a:moveTo>
                    <a:pt x="569214" y="0"/>
                  </a:moveTo>
                  <a:lnTo>
                    <a:pt x="520106" y="2089"/>
                  </a:lnTo>
                  <a:lnTo>
                    <a:pt x="472157" y="8244"/>
                  </a:lnTo>
                  <a:lnTo>
                    <a:pt x="425537" y="18294"/>
                  </a:lnTo>
                  <a:lnTo>
                    <a:pt x="380419" y="32067"/>
                  </a:lnTo>
                  <a:lnTo>
                    <a:pt x="336972" y="49392"/>
                  </a:lnTo>
                  <a:lnTo>
                    <a:pt x="295368" y="70099"/>
                  </a:lnTo>
                  <a:lnTo>
                    <a:pt x="255778" y="94017"/>
                  </a:lnTo>
                  <a:lnTo>
                    <a:pt x="218373" y="120974"/>
                  </a:lnTo>
                  <a:lnTo>
                    <a:pt x="183323" y="150800"/>
                  </a:lnTo>
                  <a:lnTo>
                    <a:pt x="150800" y="183323"/>
                  </a:lnTo>
                  <a:lnTo>
                    <a:pt x="120974" y="218373"/>
                  </a:lnTo>
                  <a:lnTo>
                    <a:pt x="94017" y="255778"/>
                  </a:lnTo>
                  <a:lnTo>
                    <a:pt x="70099" y="295368"/>
                  </a:lnTo>
                  <a:lnTo>
                    <a:pt x="49392" y="336972"/>
                  </a:lnTo>
                  <a:lnTo>
                    <a:pt x="32067" y="380419"/>
                  </a:lnTo>
                  <a:lnTo>
                    <a:pt x="18294" y="425537"/>
                  </a:lnTo>
                  <a:lnTo>
                    <a:pt x="8244" y="472157"/>
                  </a:lnTo>
                  <a:lnTo>
                    <a:pt x="2089" y="520106"/>
                  </a:lnTo>
                  <a:lnTo>
                    <a:pt x="0" y="569213"/>
                  </a:lnTo>
                  <a:lnTo>
                    <a:pt x="2089" y="618321"/>
                  </a:lnTo>
                  <a:lnTo>
                    <a:pt x="8244" y="666270"/>
                  </a:lnTo>
                  <a:lnTo>
                    <a:pt x="18294" y="712890"/>
                  </a:lnTo>
                  <a:lnTo>
                    <a:pt x="32067" y="758008"/>
                  </a:lnTo>
                  <a:lnTo>
                    <a:pt x="49392" y="801455"/>
                  </a:lnTo>
                  <a:lnTo>
                    <a:pt x="70099" y="843059"/>
                  </a:lnTo>
                  <a:lnTo>
                    <a:pt x="94017" y="882649"/>
                  </a:lnTo>
                  <a:lnTo>
                    <a:pt x="120974" y="920054"/>
                  </a:lnTo>
                  <a:lnTo>
                    <a:pt x="150800" y="955104"/>
                  </a:lnTo>
                  <a:lnTo>
                    <a:pt x="183323" y="987627"/>
                  </a:lnTo>
                  <a:lnTo>
                    <a:pt x="218373" y="1017453"/>
                  </a:lnTo>
                  <a:lnTo>
                    <a:pt x="255778" y="1044410"/>
                  </a:lnTo>
                  <a:lnTo>
                    <a:pt x="295368" y="1068328"/>
                  </a:lnTo>
                  <a:lnTo>
                    <a:pt x="336972" y="1089035"/>
                  </a:lnTo>
                  <a:lnTo>
                    <a:pt x="380419" y="1106360"/>
                  </a:lnTo>
                  <a:lnTo>
                    <a:pt x="425537" y="1120133"/>
                  </a:lnTo>
                  <a:lnTo>
                    <a:pt x="472157" y="1130183"/>
                  </a:lnTo>
                  <a:lnTo>
                    <a:pt x="520106" y="1136338"/>
                  </a:lnTo>
                  <a:lnTo>
                    <a:pt x="569214" y="1138427"/>
                  </a:lnTo>
                  <a:lnTo>
                    <a:pt x="618321" y="1136338"/>
                  </a:lnTo>
                  <a:lnTo>
                    <a:pt x="666270" y="1130183"/>
                  </a:lnTo>
                  <a:lnTo>
                    <a:pt x="712890" y="1120133"/>
                  </a:lnTo>
                  <a:lnTo>
                    <a:pt x="758008" y="1106360"/>
                  </a:lnTo>
                  <a:lnTo>
                    <a:pt x="801455" y="1089035"/>
                  </a:lnTo>
                  <a:lnTo>
                    <a:pt x="843059" y="1068328"/>
                  </a:lnTo>
                  <a:lnTo>
                    <a:pt x="882649" y="1044410"/>
                  </a:lnTo>
                  <a:lnTo>
                    <a:pt x="920054" y="1017453"/>
                  </a:lnTo>
                  <a:lnTo>
                    <a:pt x="955104" y="987627"/>
                  </a:lnTo>
                  <a:lnTo>
                    <a:pt x="987627" y="955104"/>
                  </a:lnTo>
                  <a:lnTo>
                    <a:pt x="1017453" y="920054"/>
                  </a:lnTo>
                  <a:lnTo>
                    <a:pt x="1044410" y="882649"/>
                  </a:lnTo>
                  <a:lnTo>
                    <a:pt x="1068328" y="843059"/>
                  </a:lnTo>
                  <a:lnTo>
                    <a:pt x="1089035" y="801455"/>
                  </a:lnTo>
                  <a:lnTo>
                    <a:pt x="1106360" y="758008"/>
                  </a:lnTo>
                  <a:lnTo>
                    <a:pt x="1120133" y="712890"/>
                  </a:lnTo>
                  <a:lnTo>
                    <a:pt x="1130183" y="666270"/>
                  </a:lnTo>
                  <a:lnTo>
                    <a:pt x="1136338" y="618321"/>
                  </a:lnTo>
                  <a:lnTo>
                    <a:pt x="1138428" y="569213"/>
                  </a:lnTo>
                  <a:lnTo>
                    <a:pt x="1136338" y="520106"/>
                  </a:lnTo>
                  <a:lnTo>
                    <a:pt x="1130183" y="472157"/>
                  </a:lnTo>
                  <a:lnTo>
                    <a:pt x="1120133" y="425537"/>
                  </a:lnTo>
                  <a:lnTo>
                    <a:pt x="1106360" y="380419"/>
                  </a:lnTo>
                  <a:lnTo>
                    <a:pt x="1089035" y="336972"/>
                  </a:lnTo>
                  <a:lnTo>
                    <a:pt x="1068328" y="295368"/>
                  </a:lnTo>
                  <a:lnTo>
                    <a:pt x="1044410" y="255778"/>
                  </a:lnTo>
                  <a:lnTo>
                    <a:pt x="1017453" y="218373"/>
                  </a:lnTo>
                  <a:lnTo>
                    <a:pt x="987627" y="183323"/>
                  </a:lnTo>
                  <a:lnTo>
                    <a:pt x="955104" y="150800"/>
                  </a:lnTo>
                  <a:lnTo>
                    <a:pt x="920054" y="120974"/>
                  </a:lnTo>
                  <a:lnTo>
                    <a:pt x="882649" y="94017"/>
                  </a:lnTo>
                  <a:lnTo>
                    <a:pt x="843059" y="70099"/>
                  </a:lnTo>
                  <a:lnTo>
                    <a:pt x="801455" y="49392"/>
                  </a:lnTo>
                  <a:lnTo>
                    <a:pt x="758008" y="32067"/>
                  </a:lnTo>
                  <a:lnTo>
                    <a:pt x="712890" y="18294"/>
                  </a:lnTo>
                  <a:lnTo>
                    <a:pt x="666270" y="8244"/>
                  </a:lnTo>
                  <a:lnTo>
                    <a:pt x="618321" y="2089"/>
                  </a:lnTo>
                  <a:lnTo>
                    <a:pt x="569214" y="0"/>
                  </a:lnTo>
                  <a:close/>
                </a:path>
              </a:pathLst>
            </a:custGeom>
            <a:solidFill>
              <a:srgbClr val="E21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675119" y="4236720"/>
              <a:ext cx="4937760" cy="4817745"/>
            </a:xfrm>
            <a:custGeom>
              <a:avLst/>
              <a:gdLst/>
              <a:ahLst/>
              <a:cxnLst/>
              <a:rect l="l" t="t" r="r" b="b"/>
              <a:pathLst>
                <a:path w="4937759" h="4817745">
                  <a:moveTo>
                    <a:pt x="4937760" y="0"/>
                  </a:moveTo>
                  <a:lnTo>
                    <a:pt x="0" y="0"/>
                  </a:lnTo>
                  <a:lnTo>
                    <a:pt x="0" y="4817364"/>
                  </a:lnTo>
                  <a:lnTo>
                    <a:pt x="4937760" y="4817364"/>
                  </a:lnTo>
                  <a:lnTo>
                    <a:pt x="49377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675119" y="4236720"/>
            <a:ext cx="4937760" cy="4817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485"/>
              </a:spcBef>
            </a:pPr>
            <a:endParaRPr sz="2800">
              <a:latin typeface="Times New Roman"/>
              <a:cs typeface="Times New Roman"/>
            </a:endParaRPr>
          </a:p>
          <a:p>
            <a:pPr marL="1315720">
              <a:lnSpc>
                <a:spcPct val="100000"/>
              </a:lnSpc>
              <a:spcBef>
                <a:spcPts val="5"/>
              </a:spcBef>
            </a:pPr>
            <a:r>
              <a:rPr sz="2800" b="1" dirty="0">
                <a:latin typeface="Arial"/>
                <a:cs typeface="Arial"/>
              </a:rPr>
              <a:t>Çağrı</a:t>
            </a:r>
            <a:r>
              <a:rPr sz="2800" b="1" spc="-80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Takvimi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400"/>
              </a:spcBef>
            </a:pPr>
            <a:endParaRPr sz="2800">
              <a:latin typeface="Arial"/>
              <a:cs typeface="Arial"/>
            </a:endParaRPr>
          </a:p>
          <a:p>
            <a:pPr algn="ctr">
              <a:lnSpc>
                <a:spcPts val="2690"/>
              </a:lnSpc>
            </a:pPr>
            <a:r>
              <a:rPr sz="2400" spc="-235" dirty="0">
                <a:latin typeface="Arial MT"/>
                <a:cs typeface="Arial MT"/>
              </a:rPr>
              <a:t>Çağrı</a:t>
            </a:r>
            <a:r>
              <a:rPr sz="2400" spc="-120" dirty="0">
                <a:latin typeface="Arial MT"/>
                <a:cs typeface="Arial MT"/>
              </a:rPr>
              <a:t> </a:t>
            </a:r>
            <a:r>
              <a:rPr sz="2400" spc="-185" dirty="0">
                <a:latin typeface="Arial MT"/>
                <a:cs typeface="Arial MT"/>
              </a:rPr>
              <a:t>Açılış:</a:t>
            </a:r>
            <a:r>
              <a:rPr sz="2400" spc="25" dirty="0">
                <a:latin typeface="Arial MT"/>
                <a:cs typeface="Arial MT"/>
              </a:rPr>
              <a:t> </a:t>
            </a:r>
            <a:r>
              <a:rPr sz="2400" b="1" dirty="0">
                <a:latin typeface="Arial"/>
                <a:cs typeface="Arial"/>
              </a:rPr>
              <a:t>27</a:t>
            </a:r>
            <a:r>
              <a:rPr sz="2400" b="1" spc="-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Mart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2025</a:t>
            </a:r>
            <a:endParaRPr sz="2400">
              <a:latin typeface="Arial"/>
              <a:cs typeface="Arial"/>
            </a:endParaRPr>
          </a:p>
          <a:p>
            <a:pPr marL="635" algn="ctr">
              <a:lnSpc>
                <a:spcPts val="2690"/>
              </a:lnSpc>
            </a:pPr>
            <a:r>
              <a:rPr sz="2400" spc="-235" dirty="0">
                <a:latin typeface="Arial MT"/>
                <a:cs typeface="Arial MT"/>
              </a:rPr>
              <a:t>Çağrı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170" dirty="0">
                <a:latin typeface="Arial MT"/>
                <a:cs typeface="Arial MT"/>
              </a:rPr>
              <a:t>Kapanış:</a:t>
            </a:r>
            <a:r>
              <a:rPr sz="2400" spc="30" dirty="0">
                <a:latin typeface="Arial MT"/>
                <a:cs typeface="Arial MT"/>
              </a:rPr>
              <a:t> </a:t>
            </a:r>
            <a:r>
              <a:rPr sz="2400" b="1" dirty="0">
                <a:latin typeface="Arial"/>
                <a:cs typeface="Arial"/>
              </a:rPr>
              <a:t>8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Ekim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2025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313176" y="4856988"/>
            <a:ext cx="11588750" cy="1138555"/>
            <a:chOff x="3313176" y="4856988"/>
            <a:chExt cx="11588750" cy="1138555"/>
          </a:xfrm>
        </p:grpSpPr>
        <p:sp>
          <p:nvSpPr>
            <p:cNvPr id="16" name="object 16"/>
            <p:cNvSpPr/>
            <p:nvPr/>
          </p:nvSpPr>
          <p:spPr>
            <a:xfrm>
              <a:off x="8575547" y="4856988"/>
              <a:ext cx="1137285" cy="1138555"/>
            </a:xfrm>
            <a:custGeom>
              <a:avLst/>
              <a:gdLst/>
              <a:ahLst/>
              <a:cxnLst/>
              <a:rect l="l" t="t" r="r" b="b"/>
              <a:pathLst>
                <a:path w="1137284" h="1138554">
                  <a:moveTo>
                    <a:pt x="568451" y="0"/>
                  </a:moveTo>
                  <a:lnTo>
                    <a:pt x="519404" y="2089"/>
                  </a:lnTo>
                  <a:lnTo>
                    <a:pt x="471515" y="8244"/>
                  </a:lnTo>
                  <a:lnTo>
                    <a:pt x="424954" y="18294"/>
                  </a:lnTo>
                  <a:lnTo>
                    <a:pt x="379894" y="32067"/>
                  </a:lnTo>
                  <a:lnTo>
                    <a:pt x="336504" y="49392"/>
                  </a:lnTo>
                  <a:lnTo>
                    <a:pt x="294955" y="70099"/>
                  </a:lnTo>
                  <a:lnTo>
                    <a:pt x="255418" y="94017"/>
                  </a:lnTo>
                  <a:lnTo>
                    <a:pt x="218063" y="120974"/>
                  </a:lnTo>
                  <a:lnTo>
                    <a:pt x="183062" y="150800"/>
                  </a:lnTo>
                  <a:lnTo>
                    <a:pt x="150584" y="183323"/>
                  </a:lnTo>
                  <a:lnTo>
                    <a:pt x="120800" y="218373"/>
                  </a:lnTo>
                  <a:lnTo>
                    <a:pt x="93881" y="255778"/>
                  </a:lnTo>
                  <a:lnTo>
                    <a:pt x="69997" y="295368"/>
                  </a:lnTo>
                  <a:lnTo>
                    <a:pt x="49320" y="336972"/>
                  </a:lnTo>
                  <a:lnTo>
                    <a:pt x="32020" y="380419"/>
                  </a:lnTo>
                  <a:lnTo>
                    <a:pt x="18267" y="425537"/>
                  </a:lnTo>
                  <a:lnTo>
                    <a:pt x="8232" y="472157"/>
                  </a:lnTo>
                  <a:lnTo>
                    <a:pt x="2086" y="520106"/>
                  </a:lnTo>
                  <a:lnTo>
                    <a:pt x="0" y="569213"/>
                  </a:lnTo>
                  <a:lnTo>
                    <a:pt x="2086" y="618321"/>
                  </a:lnTo>
                  <a:lnTo>
                    <a:pt x="8232" y="666270"/>
                  </a:lnTo>
                  <a:lnTo>
                    <a:pt x="18267" y="712890"/>
                  </a:lnTo>
                  <a:lnTo>
                    <a:pt x="32020" y="758008"/>
                  </a:lnTo>
                  <a:lnTo>
                    <a:pt x="49320" y="801455"/>
                  </a:lnTo>
                  <a:lnTo>
                    <a:pt x="69997" y="843059"/>
                  </a:lnTo>
                  <a:lnTo>
                    <a:pt x="93881" y="882649"/>
                  </a:lnTo>
                  <a:lnTo>
                    <a:pt x="120800" y="920054"/>
                  </a:lnTo>
                  <a:lnTo>
                    <a:pt x="150584" y="955104"/>
                  </a:lnTo>
                  <a:lnTo>
                    <a:pt x="183062" y="987627"/>
                  </a:lnTo>
                  <a:lnTo>
                    <a:pt x="218063" y="1017453"/>
                  </a:lnTo>
                  <a:lnTo>
                    <a:pt x="255418" y="1044410"/>
                  </a:lnTo>
                  <a:lnTo>
                    <a:pt x="294955" y="1068328"/>
                  </a:lnTo>
                  <a:lnTo>
                    <a:pt x="336504" y="1089035"/>
                  </a:lnTo>
                  <a:lnTo>
                    <a:pt x="379894" y="1106360"/>
                  </a:lnTo>
                  <a:lnTo>
                    <a:pt x="424954" y="1120133"/>
                  </a:lnTo>
                  <a:lnTo>
                    <a:pt x="471515" y="1130183"/>
                  </a:lnTo>
                  <a:lnTo>
                    <a:pt x="519404" y="1136338"/>
                  </a:lnTo>
                  <a:lnTo>
                    <a:pt x="568451" y="1138427"/>
                  </a:lnTo>
                  <a:lnTo>
                    <a:pt x="617499" y="1136338"/>
                  </a:lnTo>
                  <a:lnTo>
                    <a:pt x="665388" y="1130183"/>
                  </a:lnTo>
                  <a:lnTo>
                    <a:pt x="711949" y="1120133"/>
                  </a:lnTo>
                  <a:lnTo>
                    <a:pt x="757009" y="1106360"/>
                  </a:lnTo>
                  <a:lnTo>
                    <a:pt x="800399" y="1089035"/>
                  </a:lnTo>
                  <a:lnTo>
                    <a:pt x="841948" y="1068328"/>
                  </a:lnTo>
                  <a:lnTo>
                    <a:pt x="881485" y="1044410"/>
                  </a:lnTo>
                  <a:lnTo>
                    <a:pt x="918840" y="1017453"/>
                  </a:lnTo>
                  <a:lnTo>
                    <a:pt x="953841" y="987627"/>
                  </a:lnTo>
                  <a:lnTo>
                    <a:pt x="986319" y="955104"/>
                  </a:lnTo>
                  <a:lnTo>
                    <a:pt x="1016103" y="920054"/>
                  </a:lnTo>
                  <a:lnTo>
                    <a:pt x="1043022" y="882649"/>
                  </a:lnTo>
                  <a:lnTo>
                    <a:pt x="1066906" y="843059"/>
                  </a:lnTo>
                  <a:lnTo>
                    <a:pt x="1087583" y="801455"/>
                  </a:lnTo>
                  <a:lnTo>
                    <a:pt x="1104883" y="758008"/>
                  </a:lnTo>
                  <a:lnTo>
                    <a:pt x="1118636" y="712890"/>
                  </a:lnTo>
                  <a:lnTo>
                    <a:pt x="1128671" y="666270"/>
                  </a:lnTo>
                  <a:lnTo>
                    <a:pt x="1134817" y="618321"/>
                  </a:lnTo>
                  <a:lnTo>
                    <a:pt x="1136903" y="569213"/>
                  </a:lnTo>
                  <a:lnTo>
                    <a:pt x="1134817" y="520106"/>
                  </a:lnTo>
                  <a:lnTo>
                    <a:pt x="1128671" y="472157"/>
                  </a:lnTo>
                  <a:lnTo>
                    <a:pt x="1118636" y="425537"/>
                  </a:lnTo>
                  <a:lnTo>
                    <a:pt x="1104883" y="380419"/>
                  </a:lnTo>
                  <a:lnTo>
                    <a:pt x="1087583" y="336972"/>
                  </a:lnTo>
                  <a:lnTo>
                    <a:pt x="1066906" y="295368"/>
                  </a:lnTo>
                  <a:lnTo>
                    <a:pt x="1043022" y="255778"/>
                  </a:lnTo>
                  <a:lnTo>
                    <a:pt x="1016103" y="218373"/>
                  </a:lnTo>
                  <a:lnTo>
                    <a:pt x="986319" y="183323"/>
                  </a:lnTo>
                  <a:lnTo>
                    <a:pt x="953841" y="150800"/>
                  </a:lnTo>
                  <a:lnTo>
                    <a:pt x="918840" y="120974"/>
                  </a:lnTo>
                  <a:lnTo>
                    <a:pt x="881485" y="94017"/>
                  </a:lnTo>
                  <a:lnTo>
                    <a:pt x="841948" y="70099"/>
                  </a:lnTo>
                  <a:lnTo>
                    <a:pt x="800399" y="49392"/>
                  </a:lnTo>
                  <a:lnTo>
                    <a:pt x="757009" y="32067"/>
                  </a:lnTo>
                  <a:lnTo>
                    <a:pt x="711949" y="18294"/>
                  </a:lnTo>
                  <a:lnTo>
                    <a:pt x="665388" y="8244"/>
                  </a:lnTo>
                  <a:lnTo>
                    <a:pt x="617499" y="2089"/>
                  </a:lnTo>
                  <a:lnTo>
                    <a:pt x="568451" y="0"/>
                  </a:lnTo>
                  <a:close/>
                </a:path>
              </a:pathLst>
            </a:custGeom>
            <a:solidFill>
              <a:srgbClr val="E21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75776" y="5137404"/>
              <a:ext cx="536448" cy="57912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13176" y="5125212"/>
              <a:ext cx="592836" cy="545591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459711" y="5151120"/>
              <a:ext cx="441959" cy="615696"/>
            </a:xfrm>
            <a:prstGeom prst="rect">
              <a:avLst/>
            </a:prstGeom>
          </p:spPr>
        </p:pic>
      </p:grp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6007100" y="1729815"/>
            <a:ext cx="627888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Güncel Alan </a:t>
            </a:r>
            <a:r>
              <a:rPr spc="-10" dirty="0"/>
              <a:t>Bilgisi</a:t>
            </a:r>
          </a:p>
        </p:txBody>
      </p:sp>
      <p:sp>
        <p:nvSpPr>
          <p:cNvPr id="21" name="object 3">
            <a:extLst>
              <a:ext uri="{FF2B5EF4-FFF2-40B4-BE49-F238E27FC236}">
                <a16:creationId xmlns:a16="http://schemas.microsoft.com/office/drawing/2014/main" id="{95054539-4197-2058-79C3-0D18396617A7}"/>
              </a:ext>
            </a:extLst>
          </p:cNvPr>
          <p:cNvSpPr txBox="1">
            <a:spLocks/>
          </p:cNvSpPr>
          <p:nvPr/>
        </p:nvSpPr>
        <p:spPr>
          <a:xfrm>
            <a:off x="5791452" y="2104881"/>
            <a:ext cx="6705094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5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spcBef>
                <a:spcPts val="100"/>
              </a:spcBef>
              <a:tabLst>
                <a:tab pos="1917700" algn="l"/>
              </a:tabLst>
            </a:pPr>
            <a:r>
              <a:rPr lang="tr-TR" spc="-10" dirty="0">
                <a:solidFill>
                  <a:schemeClr val="tx1"/>
                </a:solidFill>
              </a:rPr>
              <a:t>Güncel Alan Bilgisi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1028700"/>
              <a:ext cx="18288000" cy="9258300"/>
            </a:xfrm>
            <a:custGeom>
              <a:avLst/>
              <a:gdLst/>
              <a:ahLst/>
              <a:cxnLst/>
              <a:rect l="l" t="t" r="r" b="b"/>
              <a:pathLst>
                <a:path w="18288000" h="9258300">
                  <a:moveTo>
                    <a:pt x="0" y="9258299"/>
                  </a:moveTo>
                  <a:lnTo>
                    <a:pt x="18288000" y="9258299"/>
                  </a:lnTo>
                  <a:lnTo>
                    <a:pt x="18288000" y="0"/>
                  </a:lnTo>
                  <a:lnTo>
                    <a:pt x="0" y="0"/>
                  </a:lnTo>
                  <a:lnTo>
                    <a:pt x="0" y="9258299"/>
                  </a:lnTo>
                  <a:close/>
                </a:path>
              </a:pathLst>
            </a:custGeom>
            <a:solidFill>
              <a:srgbClr val="CED5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8288000" cy="1028700"/>
            </a:xfrm>
            <a:custGeom>
              <a:avLst/>
              <a:gdLst/>
              <a:ahLst/>
              <a:cxnLst/>
              <a:rect l="l" t="t" r="r" b="b"/>
              <a:pathLst>
                <a:path w="18288000" h="1028700">
                  <a:moveTo>
                    <a:pt x="0" y="1028700"/>
                  </a:moveTo>
                  <a:lnTo>
                    <a:pt x="18288000" y="1028700"/>
                  </a:lnTo>
                  <a:lnTo>
                    <a:pt x="18288000" y="0"/>
                  </a:lnTo>
                  <a:lnTo>
                    <a:pt x="0" y="0"/>
                  </a:lnTo>
                  <a:lnTo>
                    <a:pt x="0" y="102870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2667000" y="2784347"/>
            <a:ext cx="12961620" cy="1726564"/>
          </a:xfrm>
          <a:custGeom>
            <a:avLst/>
            <a:gdLst/>
            <a:ahLst/>
            <a:cxnLst/>
            <a:rect l="l" t="t" r="r" b="b"/>
            <a:pathLst>
              <a:path w="12961619" h="1726564">
                <a:moveTo>
                  <a:pt x="12961366" y="0"/>
                </a:moveTo>
                <a:lnTo>
                  <a:pt x="9396984" y="0"/>
                </a:lnTo>
                <a:lnTo>
                  <a:pt x="3996436" y="0"/>
                </a:lnTo>
                <a:lnTo>
                  <a:pt x="0" y="0"/>
                </a:lnTo>
                <a:lnTo>
                  <a:pt x="0" y="1726184"/>
                </a:lnTo>
                <a:lnTo>
                  <a:pt x="3996436" y="1726184"/>
                </a:lnTo>
                <a:lnTo>
                  <a:pt x="9396984" y="1726184"/>
                </a:lnTo>
                <a:lnTo>
                  <a:pt x="12961366" y="1726184"/>
                </a:lnTo>
                <a:lnTo>
                  <a:pt x="12961366" y="0"/>
                </a:lnTo>
                <a:close/>
              </a:path>
            </a:pathLst>
          </a:custGeom>
          <a:solidFill>
            <a:srgbClr val="D0D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67000" y="6346825"/>
            <a:ext cx="9397365" cy="2428875"/>
          </a:xfrm>
          <a:custGeom>
            <a:avLst/>
            <a:gdLst/>
            <a:ahLst/>
            <a:cxnLst/>
            <a:rect l="l" t="t" r="r" b="b"/>
            <a:pathLst>
              <a:path w="9397365" h="2428875">
                <a:moveTo>
                  <a:pt x="9396984" y="0"/>
                </a:moveTo>
                <a:lnTo>
                  <a:pt x="3996436" y="0"/>
                </a:lnTo>
                <a:lnTo>
                  <a:pt x="0" y="0"/>
                </a:lnTo>
                <a:lnTo>
                  <a:pt x="0" y="2428748"/>
                </a:lnTo>
                <a:lnTo>
                  <a:pt x="3996436" y="2428748"/>
                </a:lnTo>
                <a:lnTo>
                  <a:pt x="3996436" y="1482344"/>
                </a:lnTo>
                <a:lnTo>
                  <a:pt x="9396984" y="1482344"/>
                </a:lnTo>
                <a:lnTo>
                  <a:pt x="9396984" y="0"/>
                </a:lnTo>
                <a:close/>
              </a:path>
            </a:pathLst>
          </a:custGeom>
          <a:solidFill>
            <a:srgbClr val="D0D7E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2660650" y="1936750"/>
          <a:ext cx="12962255" cy="72751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996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00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648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07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39"/>
                        </a:spcBef>
                      </a:pPr>
                      <a:r>
                        <a:rPr sz="2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Excellence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2209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739"/>
                        </a:spcBef>
                      </a:pPr>
                      <a:r>
                        <a:rPr sz="2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Impact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2209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>
                  <a:txBody>
                    <a:bodyPr/>
                    <a:lstStyle/>
                    <a:p>
                      <a:pPr marL="407670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2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Quality</a:t>
                      </a:r>
                      <a:r>
                        <a:rPr sz="24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and</a:t>
                      </a:r>
                      <a:r>
                        <a:rPr sz="2400" b="1" spc="-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efficiency</a:t>
                      </a:r>
                      <a:endParaRPr sz="2400">
                        <a:latin typeface="Calibri"/>
                        <a:cs typeface="Calibri"/>
                      </a:endParaRPr>
                    </a:p>
                    <a:p>
                      <a:pPr marL="354330">
                        <a:lnSpc>
                          <a:spcPct val="100000"/>
                        </a:lnSpc>
                        <a:spcBef>
                          <a:spcPts val="430"/>
                        </a:spcBef>
                      </a:pPr>
                      <a:r>
                        <a:rPr sz="2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of</a:t>
                      </a:r>
                      <a:r>
                        <a:rPr sz="2400" b="1" spc="-4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the</a:t>
                      </a:r>
                      <a:r>
                        <a:rPr sz="2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2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implementation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5930">
                <a:tc>
                  <a:txBody>
                    <a:bodyPr/>
                    <a:lstStyle/>
                    <a:p>
                      <a:pPr marL="102870" algn="just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Quality</a:t>
                      </a:r>
                      <a:r>
                        <a:rPr sz="1800" spc="2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800" spc="2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pertinence</a:t>
                      </a:r>
                      <a:r>
                        <a:rPr sz="1800" spc="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800" spc="2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800" spc="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project’s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102870" marR="97155" algn="just">
                        <a:lnSpc>
                          <a:spcPct val="114999"/>
                        </a:lnSpc>
                        <a:spcBef>
                          <a:spcPts val="5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research</a:t>
                      </a:r>
                      <a:r>
                        <a:rPr sz="1800" b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8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innovation</a:t>
                      </a:r>
                      <a:r>
                        <a:rPr sz="18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objectives</a:t>
                      </a:r>
                      <a:r>
                        <a:rPr sz="18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(and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800" spc="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extent</a:t>
                      </a:r>
                      <a:r>
                        <a:rPr sz="1800" spc="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800" spc="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which</a:t>
                      </a:r>
                      <a:r>
                        <a:rPr sz="1800" spc="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they</a:t>
                      </a:r>
                      <a:r>
                        <a:rPr sz="1800" spc="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are</a:t>
                      </a:r>
                      <a:r>
                        <a:rPr sz="1800" spc="1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ambitious,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go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beyond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state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art)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02870" algn="just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Developing</a:t>
                      </a:r>
                      <a:r>
                        <a:rPr sz="1800" spc="4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new</a:t>
                      </a:r>
                      <a:r>
                        <a:rPr sz="1800" spc="4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800" spc="459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lasting</a:t>
                      </a:r>
                      <a:r>
                        <a:rPr sz="1800" spc="4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research</a:t>
                      </a:r>
                      <a:r>
                        <a:rPr sz="1800" b="1" spc="4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collaborations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,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102870" marR="94615" algn="just">
                        <a:lnSpc>
                          <a:spcPct val="114999"/>
                        </a:lnSpc>
                        <a:spcBef>
                          <a:spcPts val="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achieving</a:t>
                      </a:r>
                      <a:r>
                        <a:rPr sz="180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transfer</a:t>
                      </a:r>
                      <a:r>
                        <a:rPr sz="1800" b="1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800" b="1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knowledge</a:t>
                      </a:r>
                      <a:r>
                        <a:rPr sz="1800" b="1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between</a:t>
                      </a:r>
                      <a:r>
                        <a:rPr sz="180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participating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organisations</a:t>
                      </a:r>
                      <a:r>
                        <a:rPr sz="1800" spc="3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800" spc="3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contributing</a:t>
                      </a:r>
                      <a:r>
                        <a:rPr sz="1800" spc="3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800" spc="3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improving</a:t>
                      </a:r>
                      <a:r>
                        <a:rPr sz="1800" spc="3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research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800" b="1" spc="2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innovation</a:t>
                      </a:r>
                      <a:r>
                        <a:rPr sz="1800" b="1" spc="2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potential</a:t>
                      </a:r>
                      <a:r>
                        <a:rPr sz="1800" b="1" spc="2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at</a:t>
                      </a:r>
                      <a:r>
                        <a:rPr sz="1800" spc="2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800" spc="2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European</a:t>
                      </a:r>
                      <a:r>
                        <a:rPr sz="1800" spc="2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800" spc="2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global level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03505" algn="just"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Quality</a:t>
                      </a:r>
                      <a:r>
                        <a:rPr sz="1800" spc="175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800" spc="190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effectiveness</a:t>
                      </a:r>
                      <a:r>
                        <a:rPr sz="1800" spc="185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800" spc="185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the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103505" marR="93980" algn="just">
                        <a:lnSpc>
                          <a:spcPct val="114999"/>
                        </a:lnSpc>
                        <a:spcBef>
                          <a:spcPts val="5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work</a:t>
                      </a:r>
                      <a:r>
                        <a:rPr sz="1800" b="1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plan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8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assessment</a:t>
                      </a:r>
                      <a:r>
                        <a:rPr sz="180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80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risks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80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and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appropriateness</a:t>
                      </a:r>
                      <a:r>
                        <a:rPr sz="1800" spc="285" dirty="0">
                          <a:latin typeface="Calibri"/>
                          <a:cs typeface="Calibri"/>
                        </a:rPr>
                        <a:t>  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800" spc="295" dirty="0">
                          <a:latin typeface="Calibri"/>
                          <a:cs typeface="Calibri"/>
                        </a:rPr>
                        <a:t>  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800" spc="295" dirty="0">
                          <a:latin typeface="Calibri"/>
                          <a:cs typeface="Calibri"/>
                        </a:rPr>
                        <a:t>  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effort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assigned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work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packages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762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35785">
                <a:tc>
                  <a:txBody>
                    <a:bodyPr/>
                    <a:lstStyle/>
                    <a:p>
                      <a:pPr marL="102870" algn="just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Soundness</a:t>
                      </a:r>
                      <a:r>
                        <a:rPr sz="1800" spc="320" dirty="0">
                          <a:latin typeface="Calibri"/>
                          <a:cs typeface="Calibri"/>
                        </a:rPr>
                        <a:t>    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800" spc="315" dirty="0">
                          <a:latin typeface="Calibri"/>
                          <a:cs typeface="Calibri"/>
                        </a:rPr>
                        <a:t>    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800" spc="320" dirty="0">
                          <a:latin typeface="Calibri"/>
                          <a:cs typeface="Calibri"/>
                        </a:rPr>
                        <a:t>    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proposed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102870" marR="96520" algn="just">
                        <a:lnSpc>
                          <a:spcPct val="114999"/>
                        </a:lnSpc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methodology</a:t>
                      </a:r>
                      <a:r>
                        <a:rPr sz="1800" b="1" spc="3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(including</a:t>
                      </a:r>
                      <a:r>
                        <a:rPr sz="1800" spc="3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i3</a:t>
                      </a:r>
                      <a:r>
                        <a:rPr sz="1800" spc="3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approaches,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consideration</a:t>
                      </a:r>
                      <a:r>
                        <a:rPr sz="1800" spc="3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800" spc="2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800" spc="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gender</a:t>
                      </a:r>
                      <a:r>
                        <a:rPr sz="1800" spc="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dimension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800" spc="145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other</a:t>
                      </a:r>
                      <a:r>
                        <a:rPr sz="1800" spc="150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diversity</a:t>
                      </a:r>
                      <a:r>
                        <a:rPr sz="1800" spc="140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aspects,</a:t>
                      </a:r>
                      <a:r>
                        <a:rPr sz="1800" spc="145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800" spc="150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quality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open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science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practices)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102870">
                        <a:lnSpc>
                          <a:spcPct val="100000"/>
                        </a:lnSpc>
                        <a:spcBef>
                          <a:spcPts val="65"/>
                        </a:spcBef>
                        <a:tabLst>
                          <a:tab pos="3354070" algn="l"/>
                        </a:tabLst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Credibility</a:t>
                      </a:r>
                      <a:r>
                        <a:rPr sz="1800" spc="4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800" spc="4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800" spc="48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measures</a:t>
                      </a:r>
                      <a:r>
                        <a:rPr sz="1800" spc="48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	enhance</a:t>
                      </a:r>
                      <a:r>
                        <a:rPr sz="1800" spc="40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800" spc="45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career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10287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perspectives</a:t>
                      </a:r>
                      <a:r>
                        <a:rPr sz="1800" b="1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8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staff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members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contribution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8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their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10287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skills</a:t>
                      </a:r>
                      <a:r>
                        <a:rPr sz="18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development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103505" algn="just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Quality,</a:t>
                      </a:r>
                      <a:r>
                        <a:rPr sz="1800" spc="3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capacity</a:t>
                      </a:r>
                      <a:r>
                        <a:rPr sz="1800" spc="3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800" spc="3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role</a:t>
                      </a:r>
                      <a:r>
                        <a:rPr sz="1800" spc="3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800" spc="3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20" dirty="0">
                          <a:latin typeface="Calibri"/>
                          <a:cs typeface="Calibri"/>
                        </a:rPr>
                        <a:t>each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103505" marR="93345" algn="just">
                        <a:lnSpc>
                          <a:spcPct val="114999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participant,</a:t>
                      </a:r>
                      <a:r>
                        <a:rPr sz="1800" spc="310" dirty="0">
                          <a:latin typeface="Calibri"/>
                          <a:cs typeface="Calibri"/>
                        </a:rPr>
                        <a:t>   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including</a:t>
                      </a:r>
                      <a:r>
                        <a:rPr sz="1800" spc="315" dirty="0">
                          <a:latin typeface="Calibri"/>
                          <a:cs typeface="Calibri"/>
                        </a:rPr>
                        <a:t>   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hosting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arrangements</a:t>
                      </a:r>
                      <a:r>
                        <a:rPr sz="1800" b="1" spc="20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800" spc="2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extent</a:t>
                      </a:r>
                      <a:r>
                        <a:rPr sz="1800" spc="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800" spc="2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which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800" spc="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consortium</a:t>
                      </a:r>
                      <a:r>
                        <a:rPr sz="1800" spc="4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as</a:t>
                      </a:r>
                      <a:r>
                        <a:rPr sz="1800" spc="4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800" spc="409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whole</a:t>
                      </a:r>
                      <a:r>
                        <a:rPr sz="1800" spc="4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brings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together</a:t>
                      </a:r>
                      <a:r>
                        <a:rPr sz="18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8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necessary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expertise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82090">
                <a:tc rowSpan="2">
                  <a:txBody>
                    <a:bodyPr/>
                    <a:lstStyle/>
                    <a:p>
                      <a:pPr marL="102870" algn="just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Quality</a:t>
                      </a:r>
                      <a:r>
                        <a:rPr sz="1800" spc="265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800" spc="265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800" spc="275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proposed</a:t>
                      </a:r>
                      <a:r>
                        <a:rPr sz="1800" spc="270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interaction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102870" marR="95250" algn="just">
                        <a:lnSpc>
                          <a:spcPct val="114999"/>
                        </a:lnSpc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between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the participating</a:t>
                      </a:r>
                      <a:r>
                        <a:rPr sz="1800" b="1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organisations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800" spc="2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light</a:t>
                      </a:r>
                      <a:r>
                        <a:rPr sz="1800" spc="2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800" spc="3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800" spc="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research</a:t>
                      </a:r>
                      <a:r>
                        <a:rPr sz="1800" spc="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800" spc="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innovation objectives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02870" algn="just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Suitability</a:t>
                      </a:r>
                      <a:r>
                        <a:rPr sz="1800" spc="43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800" spc="4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quality</a:t>
                      </a:r>
                      <a:r>
                        <a:rPr sz="1800" spc="4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800" spc="459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800" spc="4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measures</a:t>
                      </a:r>
                      <a:r>
                        <a:rPr sz="1800" spc="459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800" spc="4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maximise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102870" marR="95250" algn="just">
                        <a:lnSpc>
                          <a:spcPct val="114999"/>
                        </a:lnSpc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expected</a:t>
                      </a:r>
                      <a:r>
                        <a:rPr sz="1800" b="1" spc="50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outcomes</a:t>
                      </a:r>
                      <a:r>
                        <a:rPr sz="1800" b="1" spc="55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800" b="1" spc="50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impacts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,</a:t>
                      </a:r>
                      <a:r>
                        <a:rPr sz="1800" spc="45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as</a:t>
                      </a:r>
                      <a:r>
                        <a:rPr sz="1800" spc="50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set</a:t>
                      </a:r>
                      <a:r>
                        <a:rPr sz="1800" spc="50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out</a:t>
                      </a:r>
                      <a:r>
                        <a:rPr sz="1800" spc="50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in</a:t>
                      </a:r>
                      <a:r>
                        <a:rPr sz="1800" spc="60" dirty="0">
                          <a:latin typeface="Calibri"/>
                          <a:cs typeface="Calibri"/>
                        </a:rPr>
                        <a:t>  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the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dissemination</a:t>
                      </a:r>
                      <a:r>
                        <a:rPr sz="1800" spc="315" dirty="0">
                          <a:latin typeface="Calibri"/>
                          <a:cs typeface="Calibri"/>
                        </a:rPr>
                        <a:t>  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800" spc="315" dirty="0">
                          <a:latin typeface="Calibri"/>
                          <a:cs typeface="Calibri"/>
                        </a:rPr>
                        <a:t>  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exploitation</a:t>
                      </a:r>
                      <a:r>
                        <a:rPr sz="1800" spc="315" dirty="0">
                          <a:latin typeface="Calibri"/>
                          <a:cs typeface="Calibri"/>
                        </a:rPr>
                        <a:t>  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plan,</a:t>
                      </a:r>
                      <a:r>
                        <a:rPr sz="1800" spc="315" dirty="0">
                          <a:latin typeface="Calibri"/>
                          <a:cs typeface="Calibri"/>
                        </a:rPr>
                        <a:t>  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including communication</a:t>
                      </a:r>
                      <a:r>
                        <a:rPr sz="18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activities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615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102870">
                        <a:lnSpc>
                          <a:spcPct val="100000"/>
                        </a:lnSpc>
                        <a:spcBef>
                          <a:spcPts val="70"/>
                        </a:spcBef>
                        <a:tabLst>
                          <a:tab pos="635000" algn="l"/>
                          <a:tab pos="1826895" algn="l"/>
                          <a:tab pos="2364740" algn="l"/>
                          <a:tab pos="3622040" algn="l"/>
                          <a:tab pos="3998595" algn="l"/>
                          <a:tab pos="4497070" algn="l"/>
                        </a:tabLst>
                      </a:pPr>
                      <a:r>
                        <a:rPr sz="1800" spc="-25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	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magnitude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	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and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	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importance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	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of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	</a:t>
                      </a:r>
                      <a:r>
                        <a:rPr sz="1800" spc="-25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	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project’s</a:t>
                      </a:r>
                      <a:endParaRPr sz="1800">
                        <a:latin typeface="Calibri"/>
                        <a:cs typeface="Calibri"/>
                      </a:endParaRPr>
                    </a:p>
                    <a:p>
                      <a:pPr marL="102870" marR="94615">
                        <a:lnSpc>
                          <a:spcPct val="114999"/>
                        </a:lnSpc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contribution</a:t>
                      </a:r>
                      <a:r>
                        <a:rPr sz="1800" spc="459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1800" spc="4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the</a:t>
                      </a:r>
                      <a:r>
                        <a:rPr sz="1800" spc="459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expected</a:t>
                      </a:r>
                      <a:r>
                        <a:rPr sz="1800" spc="4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scientific,</a:t>
                      </a:r>
                      <a:r>
                        <a:rPr sz="1800" b="1" spc="4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societal</a:t>
                      </a:r>
                      <a:r>
                        <a:rPr sz="1800" b="1" spc="4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25" dirty="0">
                          <a:latin typeface="Calibri"/>
                          <a:cs typeface="Calibri"/>
                        </a:rPr>
                        <a:t>and 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economic</a:t>
                      </a:r>
                      <a:r>
                        <a:rPr sz="1800" b="1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spc="-10" dirty="0">
                          <a:latin typeface="Calibri"/>
                          <a:cs typeface="Calibri"/>
                        </a:rPr>
                        <a:t>impacts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889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2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2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50%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2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30%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240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20%</a:t>
                      </a:r>
                      <a:endParaRPr sz="2400">
                        <a:latin typeface="Calibri"/>
                        <a:cs typeface="Calibri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E539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5438" rIns="0" bIns="0" rtlCol="0">
            <a:spAutoFit/>
          </a:bodyPr>
          <a:lstStyle/>
          <a:p>
            <a:pPr marL="30480">
              <a:lnSpc>
                <a:spcPct val="100000"/>
              </a:lnSpc>
              <a:spcBef>
                <a:spcPts val="100"/>
              </a:spcBef>
            </a:pPr>
            <a:r>
              <a:rPr dirty="0"/>
              <a:t>Değerlendirme</a:t>
            </a:r>
            <a:r>
              <a:rPr spc="-40" dirty="0"/>
              <a:t> </a:t>
            </a:r>
            <a:r>
              <a:rPr spc="-10" dirty="0"/>
              <a:t>Kriterleri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783937" y="9698228"/>
            <a:ext cx="165735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b="1" spc="-50" dirty="0">
                <a:solidFill>
                  <a:srgbClr val="F1F1F1"/>
                </a:solidFill>
                <a:latin typeface="Arial"/>
                <a:cs typeface="Arial"/>
              </a:rPr>
              <a:t>S</a:t>
            </a:r>
            <a:endParaRPr sz="165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62811" y="1395983"/>
            <a:ext cx="15650210" cy="835660"/>
            <a:chOff x="1162811" y="1395983"/>
            <a:chExt cx="15650210" cy="835660"/>
          </a:xfrm>
        </p:grpSpPr>
        <p:sp>
          <p:nvSpPr>
            <p:cNvPr id="3" name="object 3"/>
            <p:cNvSpPr/>
            <p:nvPr/>
          </p:nvSpPr>
          <p:spPr>
            <a:xfrm>
              <a:off x="1175765" y="1408937"/>
              <a:ext cx="15624175" cy="809625"/>
            </a:xfrm>
            <a:custGeom>
              <a:avLst/>
              <a:gdLst/>
              <a:ahLst/>
              <a:cxnLst/>
              <a:rect l="l" t="t" r="r" b="b"/>
              <a:pathLst>
                <a:path w="15624175" h="809625">
                  <a:moveTo>
                    <a:pt x="15489174" y="0"/>
                  </a:moveTo>
                  <a:lnTo>
                    <a:pt x="134874" y="0"/>
                  </a:lnTo>
                  <a:lnTo>
                    <a:pt x="92244" y="6882"/>
                  </a:lnTo>
                  <a:lnTo>
                    <a:pt x="55220" y="26042"/>
                  </a:lnTo>
                  <a:lnTo>
                    <a:pt x="26023" y="55248"/>
                  </a:lnTo>
                  <a:lnTo>
                    <a:pt x="6876" y="92269"/>
                  </a:lnTo>
                  <a:lnTo>
                    <a:pt x="0" y="134873"/>
                  </a:lnTo>
                  <a:lnTo>
                    <a:pt x="0" y="674369"/>
                  </a:lnTo>
                  <a:lnTo>
                    <a:pt x="6876" y="716974"/>
                  </a:lnTo>
                  <a:lnTo>
                    <a:pt x="26023" y="753995"/>
                  </a:lnTo>
                  <a:lnTo>
                    <a:pt x="55220" y="783201"/>
                  </a:lnTo>
                  <a:lnTo>
                    <a:pt x="92244" y="802361"/>
                  </a:lnTo>
                  <a:lnTo>
                    <a:pt x="134874" y="809243"/>
                  </a:lnTo>
                  <a:lnTo>
                    <a:pt x="15489174" y="809243"/>
                  </a:lnTo>
                  <a:lnTo>
                    <a:pt x="15531778" y="802361"/>
                  </a:lnTo>
                  <a:lnTo>
                    <a:pt x="15568799" y="783201"/>
                  </a:lnTo>
                  <a:lnTo>
                    <a:pt x="15598005" y="753995"/>
                  </a:lnTo>
                  <a:lnTo>
                    <a:pt x="15617165" y="716974"/>
                  </a:lnTo>
                  <a:lnTo>
                    <a:pt x="15624048" y="674369"/>
                  </a:lnTo>
                  <a:lnTo>
                    <a:pt x="15624048" y="134873"/>
                  </a:lnTo>
                  <a:lnTo>
                    <a:pt x="15617165" y="92269"/>
                  </a:lnTo>
                  <a:lnTo>
                    <a:pt x="15598005" y="55248"/>
                  </a:lnTo>
                  <a:lnTo>
                    <a:pt x="15568799" y="26042"/>
                  </a:lnTo>
                  <a:lnTo>
                    <a:pt x="15531778" y="6882"/>
                  </a:lnTo>
                  <a:lnTo>
                    <a:pt x="15489174" y="0"/>
                  </a:lnTo>
                  <a:close/>
                </a:path>
              </a:pathLst>
            </a:custGeom>
            <a:solidFill>
              <a:srgbClr val="E21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75765" y="1408937"/>
              <a:ext cx="15624175" cy="809625"/>
            </a:xfrm>
            <a:custGeom>
              <a:avLst/>
              <a:gdLst/>
              <a:ahLst/>
              <a:cxnLst/>
              <a:rect l="l" t="t" r="r" b="b"/>
              <a:pathLst>
                <a:path w="15624175" h="809625">
                  <a:moveTo>
                    <a:pt x="0" y="134873"/>
                  </a:moveTo>
                  <a:lnTo>
                    <a:pt x="6876" y="92269"/>
                  </a:lnTo>
                  <a:lnTo>
                    <a:pt x="26023" y="55248"/>
                  </a:lnTo>
                  <a:lnTo>
                    <a:pt x="55220" y="26042"/>
                  </a:lnTo>
                  <a:lnTo>
                    <a:pt x="92244" y="6882"/>
                  </a:lnTo>
                  <a:lnTo>
                    <a:pt x="134874" y="0"/>
                  </a:lnTo>
                  <a:lnTo>
                    <a:pt x="15489174" y="0"/>
                  </a:lnTo>
                  <a:lnTo>
                    <a:pt x="15531778" y="6882"/>
                  </a:lnTo>
                  <a:lnTo>
                    <a:pt x="15568799" y="26042"/>
                  </a:lnTo>
                  <a:lnTo>
                    <a:pt x="15598005" y="55248"/>
                  </a:lnTo>
                  <a:lnTo>
                    <a:pt x="15617165" y="92269"/>
                  </a:lnTo>
                  <a:lnTo>
                    <a:pt x="15624048" y="134873"/>
                  </a:lnTo>
                  <a:lnTo>
                    <a:pt x="15624048" y="674369"/>
                  </a:lnTo>
                  <a:lnTo>
                    <a:pt x="15617165" y="716974"/>
                  </a:lnTo>
                  <a:lnTo>
                    <a:pt x="15598005" y="753995"/>
                  </a:lnTo>
                  <a:lnTo>
                    <a:pt x="15568799" y="783201"/>
                  </a:lnTo>
                  <a:lnTo>
                    <a:pt x="15531778" y="802361"/>
                  </a:lnTo>
                  <a:lnTo>
                    <a:pt x="15489174" y="809243"/>
                  </a:lnTo>
                  <a:lnTo>
                    <a:pt x="134874" y="809243"/>
                  </a:lnTo>
                  <a:lnTo>
                    <a:pt x="92244" y="802361"/>
                  </a:lnTo>
                  <a:lnTo>
                    <a:pt x="55220" y="783201"/>
                  </a:lnTo>
                  <a:lnTo>
                    <a:pt x="26023" y="753995"/>
                  </a:lnTo>
                  <a:lnTo>
                    <a:pt x="6876" y="716974"/>
                  </a:lnTo>
                  <a:lnTo>
                    <a:pt x="0" y="674369"/>
                  </a:lnTo>
                  <a:lnTo>
                    <a:pt x="0" y="134873"/>
                  </a:lnTo>
                  <a:close/>
                </a:path>
              </a:pathLst>
            </a:custGeom>
            <a:ln w="25908">
              <a:solidFill>
                <a:srgbClr val="375F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294002" y="1457070"/>
            <a:ext cx="1236726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75" dirty="0">
                <a:solidFill>
                  <a:srgbClr val="FFFFFF"/>
                </a:solidFill>
                <a:latin typeface="Calibri"/>
                <a:cs typeface="Calibri"/>
              </a:rPr>
              <a:t>Tek</a:t>
            </a:r>
            <a:r>
              <a:rPr sz="30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kurum</a:t>
            </a:r>
            <a:r>
              <a:rPr sz="3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ile</a:t>
            </a:r>
            <a:r>
              <a:rPr sz="30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başvuru:</a:t>
            </a:r>
            <a:r>
              <a:rPr sz="3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AB</a:t>
            </a:r>
            <a:r>
              <a:rPr sz="3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üye</a:t>
            </a:r>
            <a:r>
              <a:rPr sz="3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ya</a:t>
            </a:r>
            <a:r>
              <a:rPr sz="3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30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Asosiye</a:t>
            </a:r>
            <a:r>
              <a:rPr sz="30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ülkelerden</a:t>
            </a:r>
            <a:r>
              <a:rPr sz="30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ve</a:t>
            </a:r>
            <a:r>
              <a:rPr sz="30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her</a:t>
            </a:r>
            <a:r>
              <a:rPr sz="30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sektörden</a:t>
            </a:r>
            <a:r>
              <a:rPr sz="30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olabilir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55649" y="2684780"/>
            <a:ext cx="16316325" cy="71132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Hâlihazırda</a:t>
            </a:r>
            <a:r>
              <a:rPr sz="3000" spc="-9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1F487C"/>
                </a:solidFill>
                <a:latin typeface="Calibri"/>
                <a:cs typeface="Calibri"/>
              </a:rPr>
              <a:t>araştırma</a:t>
            </a:r>
            <a:r>
              <a:rPr sz="3000" spc="-8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projelerine</a:t>
            </a:r>
            <a:r>
              <a:rPr sz="3000" spc="-9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yönelik</a:t>
            </a:r>
            <a:r>
              <a:rPr sz="3000" spc="-7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burs</a:t>
            </a:r>
            <a:r>
              <a:rPr sz="3000" spc="-7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ve</a:t>
            </a:r>
            <a:r>
              <a:rPr sz="3000" spc="-10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destek</a:t>
            </a:r>
            <a:r>
              <a:rPr sz="3000" spc="-9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mekanizması</a:t>
            </a:r>
            <a:r>
              <a:rPr sz="3000" spc="-8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bulunan</a:t>
            </a:r>
            <a:r>
              <a:rPr sz="3000" spc="-8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ya</a:t>
            </a:r>
            <a:r>
              <a:rPr sz="3000" spc="-7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da</a:t>
            </a:r>
            <a:r>
              <a:rPr sz="3000" spc="-9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böyle</a:t>
            </a:r>
            <a:r>
              <a:rPr sz="3000" spc="-8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bir</a:t>
            </a:r>
            <a:r>
              <a:rPr sz="3000" spc="-7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1F487C"/>
                </a:solidFill>
                <a:latin typeface="Calibri"/>
                <a:cs typeface="Calibri"/>
              </a:rPr>
              <a:t>program oluşturmak</a:t>
            </a:r>
            <a:r>
              <a:rPr sz="3000" spc="-10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1F487C"/>
                </a:solidFill>
                <a:latin typeface="Calibri"/>
                <a:cs typeface="Calibri"/>
              </a:rPr>
              <a:t>isteyen</a:t>
            </a:r>
            <a:r>
              <a:rPr sz="3000" spc="-11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kuruluşların</a:t>
            </a:r>
            <a:r>
              <a:rPr sz="3000" spc="-9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bölgesel,</a:t>
            </a:r>
            <a:r>
              <a:rPr sz="3000" spc="-9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ulusal</a:t>
            </a:r>
            <a:r>
              <a:rPr sz="3000" spc="-1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ve</a:t>
            </a:r>
            <a:r>
              <a:rPr sz="3000" spc="-12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1F487C"/>
                </a:solidFill>
                <a:latin typeface="Calibri"/>
                <a:cs typeface="Calibri"/>
              </a:rPr>
              <a:t>uluslararası</a:t>
            </a:r>
            <a:r>
              <a:rPr sz="3000" spc="-1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burs</a:t>
            </a:r>
            <a:r>
              <a:rPr sz="3000" spc="-9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spc="-20" dirty="0">
                <a:solidFill>
                  <a:srgbClr val="1F487C"/>
                </a:solidFill>
                <a:latin typeface="Calibri"/>
                <a:cs typeface="Calibri"/>
              </a:rPr>
              <a:t>programlarının</a:t>
            </a:r>
            <a:r>
              <a:rPr sz="3000" spc="-9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oluşturulması</a:t>
            </a:r>
            <a:r>
              <a:rPr sz="3000" spc="-9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veya</a:t>
            </a:r>
            <a:r>
              <a:rPr sz="3000" spc="-10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spc="-25" dirty="0">
                <a:solidFill>
                  <a:srgbClr val="1F487C"/>
                </a:solidFill>
                <a:latin typeface="Calibri"/>
                <a:cs typeface="Calibri"/>
              </a:rPr>
              <a:t>var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olan</a:t>
            </a:r>
            <a:r>
              <a:rPr sz="3000" spc="-8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1F487C"/>
                </a:solidFill>
                <a:latin typeface="Calibri"/>
                <a:cs typeface="Calibri"/>
              </a:rPr>
              <a:t>programlarının</a:t>
            </a:r>
            <a:r>
              <a:rPr sz="3000" spc="-5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desteklenmesi</a:t>
            </a:r>
            <a:r>
              <a:rPr sz="3000" spc="-8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amacıyla</a:t>
            </a:r>
            <a:r>
              <a:rPr sz="3000" spc="-8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1F487C"/>
                </a:solidFill>
                <a:latin typeface="Calibri"/>
                <a:cs typeface="Calibri"/>
              </a:rPr>
              <a:t>araştırma</a:t>
            </a:r>
            <a:r>
              <a:rPr sz="3000" spc="-8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bursu</a:t>
            </a:r>
            <a:r>
              <a:rPr sz="3000" spc="-7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veren</a:t>
            </a:r>
            <a:r>
              <a:rPr sz="3000" spc="-8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1F487C"/>
                </a:solidFill>
                <a:latin typeface="Calibri"/>
                <a:cs typeface="Calibri"/>
              </a:rPr>
              <a:t>kuruluşlara</a:t>
            </a:r>
            <a:r>
              <a:rPr sz="3000" spc="-7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ek</a:t>
            </a:r>
            <a:r>
              <a:rPr sz="3000" spc="-7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fon</a:t>
            </a:r>
            <a:r>
              <a:rPr sz="3000" spc="-7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1F487C"/>
                </a:solidFill>
                <a:latin typeface="Calibri"/>
                <a:cs typeface="Calibri"/>
              </a:rPr>
              <a:t>sağlanmasını hedeflemektedir.</a:t>
            </a:r>
            <a:endParaRPr sz="3000" dirty="0">
              <a:latin typeface="Calibri"/>
              <a:cs typeface="Calibri"/>
            </a:endParaRPr>
          </a:p>
          <a:p>
            <a:pPr marL="1213485" indent="-342900">
              <a:lnSpc>
                <a:spcPct val="100000"/>
              </a:lnSpc>
              <a:spcBef>
                <a:spcPts val="1800"/>
              </a:spcBef>
              <a:buFont typeface="Arial MT"/>
              <a:buChar char="•"/>
              <a:tabLst>
                <a:tab pos="1213485" algn="l"/>
              </a:tabLst>
            </a:pPr>
            <a:r>
              <a:rPr sz="3000" b="1" dirty="0">
                <a:solidFill>
                  <a:srgbClr val="1F487C"/>
                </a:solidFill>
                <a:latin typeface="Calibri"/>
                <a:cs typeface="Calibri"/>
              </a:rPr>
              <a:t>Doktora</a:t>
            </a:r>
            <a:r>
              <a:rPr sz="3000" b="1" spc="-114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1F487C"/>
                </a:solidFill>
                <a:latin typeface="Calibri"/>
                <a:cs typeface="Calibri"/>
              </a:rPr>
              <a:t>/</a:t>
            </a:r>
            <a:r>
              <a:rPr sz="3000" b="1" spc="-9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1F487C"/>
                </a:solidFill>
                <a:latin typeface="Calibri"/>
                <a:cs typeface="Calibri"/>
              </a:rPr>
              <a:t>Doktora</a:t>
            </a:r>
            <a:r>
              <a:rPr sz="3000" b="1" spc="-1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1F487C"/>
                </a:solidFill>
                <a:latin typeface="Calibri"/>
                <a:cs typeface="Calibri"/>
              </a:rPr>
              <a:t>sonrası</a:t>
            </a:r>
            <a:endParaRPr sz="3000" dirty="0">
              <a:latin typeface="Calibri"/>
              <a:cs typeface="Calibri"/>
            </a:endParaRPr>
          </a:p>
          <a:p>
            <a:pPr marL="1213485" indent="-342900">
              <a:lnSpc>
                <a:spcPct val="100000"/>
              </a:lnSpc>
              <a:spcBef>
                <a:spcPts val="900"/>
              </a:spcBef>
              <a:buFont typeface="Arial MT"/>
              <a:buChar char="•"/>
              <a:tabLst>
                <a:tab pos="1213485" algn="l"/>
              </a:tabLst>
            </a:pPr>
            <a:r>
              <a:rPr sz="3000" b="1" dirty="0">
                <a:solidFill>
                  <a:srgbClr val="1F487C"/>
                </a:solidFill>
                <a:latin typeface="Calibri"/>
                <a:cs typeface="Calibri"/>
              </a:rPr>
              <a:t>Örnek</a:t>
            </a:r>
            <a:r>
              <a:rPr sz="3000" b="1" spc="-7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1F487C"/>
                </a:solidFill>
                <a:latin typeface="Calibri"/>
                <a:cs typeface="Calibri"/>
              </a:rPr>
              <a:t>uygulamalar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ın</a:t>
            </a:r>
            <a:r>
              <a:rPr sz="3000" spc="-4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1F487C"/>
                </a:solidFill>
                <a:latin typeface="Calibri"/>
                <a:cs typeface="Calibri"/>
              </a:rPr>
              <a:t>yayılması</a:t>
            </a:r>
            <a:endParaRPr sz="3000" dirty="0">
              <a:latin typeface="Calibri"/>
              <a:cs typeface="Calibri"/>
            </a:endParaRPr>
          </a:p>
          <a:p>
            <a:pPr marL="1213485" indent="-342900">
              <a:lnSpc>
                <a:spcPct val="100000"/>
              </a:lnSpc>
              <a:spcBef>
                <a:spcPts val="900"/>
              </a:spcBef>
              <a:buFont typeface="Arial MT"/>
              <a:buChar char="•"/>
              <a:tabLst>
                <a:tab pos="1213485" algn="l"/>
              </a:tabLst>
            </a:pPr>
            <a:r>
              <a:rPr sz="3000" spc="-30" dirty="0">
                <a:solidFill>
                  <a:srgbClr val="1F487C"/>
                </a:solidFill>
                <a:latin typeface="Calibri"/>
                <a:cs typeface="Calibri"/>
              </a:rPr>
              <a:t>MSCA’daki</a:t>
            </a:r>
            <a:r>
              <a:rPr sz="3000" spc="-9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1F487C"/>
                </a:solidFill>
                <a:latin typeface="Calibri"/>
                <a:cs typeface="Calibri"/>
              </a:rPr>
              <a:t>yüksek</a:t>
            </a:r>
            <a:r>
              <a:rPr sz="3000" b="1" spc="-7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1F487C"/>
                </a:solidFill>
                <a:latin typeface="Calibri"/>
                <a:cs typeface="Calibri"/>
              </a:rPr>
              <a:t>standartlar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ın</a:t>
            </a:r>
            <a:r>
              <a:rPr sz="3000" spc="-10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sağlanması-</a:t>
            </a:r>
            <a:r>
              <a:rPr sz="3000" spc="-9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1F487C"/>
                </a:solidFill>
                <a:latin typeface="Calibri"/>
                <a:cs typeface="Calibri"/>
              </a:rPr>
              <a:t>istihdam</a:t>
            </a:r>
            <a:r>
              <a:rPr sz="3000" b="1" spc="-7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1F487C"/>
                </a:solidFill>
                <a:latin typeface="Calibri"/>
                <a:cs typeface="Calibri"/>
              </a:rPr>
              <a:t>koşulları</a:t>
            </a:r>
            <a:endParaRPr sz="3000" dirty="0">
              <a:latin typeface="Calibri"/>
              <a:cs typeface="Calibri"/>
            </a:endParaRPr>
          </a:p>
          <a:p>
            <a:pPr marL="1213485" indent="-342900">
              <a:lnSpc>
                <a:spcPct val="100000"/>
              </a:lnSpc>
              <a:spcBef>
                <a:spcPts val="905"/>
              </a:spcBef>
              <a:buFont typeface="Arial MT"/>
              <a:buChar char="•"/>
              <a:tabLst>
                <a:tab pos="1213485" algn="l"/>
              </a:tabLst>
            </a:pPr>
            <a:r>
              <a:rPr sz="3000" b="1" dirty="0">
                <a:solidFill>
                  <a:srgbClr val="1F487C"/>
                </a:solidFill>
                <a:latin typeface="Calibri"/>
                <a:cs typeface="Calibri"/>
              </a:rPr>
              <a:t>Açık,</a:t>
            </a:r>
            <a:r>
              <a:rPr sz="3000" b="1" spc="-6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b="1" spc="-30" dirty="0">
                <a:solidFill>
                  <a:srgbClr val="1F487C"/>
                </a:solidFill>
                <a:latin typeface="Calibri"/>
                <a:cs typeface="Calibri"/>
              </a:rPr>
              <a:t>şeffaf,</a:t>
            </a:r>
            <a:r>
              <a:rPr sz="3000" b="1" spc="-4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1F487C"/>
                </a:solidFill>
                <a:latin typeface="Calibri"/>
                <a:cs typeface="Calibri"/>
              </a:rPr>
              <a:t>objektif</a:t>
            </a:r>
            <a:r>
              <a:rPr sz="3000" b="1" spc="-6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1F487C"/>
                </a:solidFill>
                <a:latin typeface="Calibri"/>
                <a:cs typeface="Calibri"/>
              </a:rPr>
              <a:t>seçim</a:t>
            </a:r>
            <a:r>
              <a:rPr sz="3000" b="1" spc="-5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b="1" spc="-10" dirty="0">
                <a:solidFill>
                  <a:srgbClr val="1F487C"/>
                </a:solidFill>
                <a:latin typeface="Calibri"/>
                <a:cs typeface="Calibri"/>
              </a:rPr>
              <a:t>süreçleri</a:t>
            </a:r>
            <a:endParaRPr sz="3000" dirty="0">
              <a:latin typeface="Calibri"/>
              <a:cs typeface="Calibri"/>
            </a:endParaRPr>
          </a:p>
          <a:p>
            <a:pPr marL="1213485" indent="-342900">
              <a:lnSpc>
                <a:spcPct val="100000"/>
              </a:lnSpc>
              <a:spcBef>
                <a:spcPts val="900"/>
              </a:spcBef>
              <a:buFont typeface="Arial MT"/>
              <a:buChar char="•"/>
              <a:tabLst>
                <a:tab pos="1213485" algn="l"/>
              </a:tabLst>
            </a:pPr>
            <a:r>
              <a:rPr sz="3000" b="1" dirty="0">
                <a:solidFill>
                  <a:srgbClr val="1F487C"/>
                </a:solidFill>
                <a:latin typeface="Calibri"/>
                <a:cs typeface="Calibri"/>
              </a:rPr>
              <a:t>Dolaşım</a:t>
            </a:r>
            <a:r>
              <a:rPr sz="3000" b="1" spc="-6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1F487C"/>
                </a:solidFill>
                <a:latin typeface="Calibri"/>
                <a:cs typeface="Calibri"/>
              </a:rPr>
              <a:t>şartı:</a:t>
            </a:r>
            <a:r>
              <a:rPr sz="3000" b="1" spc="-8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Son</a:t>
            </a:r>
            <a:r>
              <a:rPr sz="3000" spc="-6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3</a:t>
            </a:r>
            <a:r>
              <a:rPr sz="3000" spc="-6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yıl</a:t>
            </a:r>
            <a:r>
              <a:rPr sz="3000" spc="-6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içinde</a:t>
            </a:r>
            <a:r>
              <a:rPr sz="3000" spc="-7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12</a:t>
            </a:r>
            <a:r>
              <a:rPr sz="3000" spc="-7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aydan</a:t>
            </a:r>
            <a:r>
              <a:rPr sz="3000" spc="-5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fazla</a:t>
            </a:r>
            <a:r>
              <a:rPr sz="3000" spc="-6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o</a:t>
            </a:r>
            <a:r>
              <a:rPr sz="3000" spc="-7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ülkede</a:t>
            </a:r>
            <a:r>
              <a:rPr sz="3000" spc="-6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bulunmamış</a:t>
            </a:r>
            <a:r>
              <a:rPr sz="3000" spc="-6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1F487C"/>
                </a:solidFill>
                <a:latin typeface="Calibri"/>
                <a:cs typeface="Calibri"/>
              </a:rPr>
              <a:t>olmak</a:t>
            </a:r>
            <a:endParaRPr sz="3000" dirty="0">
              <a:latin typeface="Calibri"/>
              <a:cs typeface="Calibri"/>
            </a:endParaRPr>
          </a:p>
          <a:p>
            <a:pPr marL="1213485" indent="-342900">
              <a:lnSpc>
                <a:spcPct val="100000"/>
              </a:lnSpc>
              <a:spcBef>
                <a:spcPts val="900"/>
              </a:spcBef>
              <a:buFont typeface="Arial MT"/>
              <a:buChar char="•"/>
              <a:tabLst>
                <a:tab pos="1213485" algn="l"/>
              </a:tabLst>
            </a:pP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Sürdürülebilir</a:t>
            </a:r>
            <a:r>
              <a:rPr sz="3000" spc="-9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etkiler:</a:t>
            </a:r>
            <a:r>
              <a:rPr sz="3000" spc="-1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1F487C"/>
                </a:solidFill>
                <a:latin typeface="Calibri"/>
                <a:cs typeface="Calibri"/>
              </a:rPr>
              <a:t>uluslararası,</a:t>
            </a:r>
            <a:r>
              <a:rPr sz="3000" spc="-1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sektörler</a:t>
            </a:r>
            <a:r>
              <a:rPr sz="3000" spc="-10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arası</a:t>
            </a:r>
            <a:r>
              <a:rPr sz="3000" spc="-10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ve</a:t>
            </a:r>
            <a:r>
              <a:rPr sz="3000" spc="-12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disiplinler</a:t>
            </a:r>
            <a:r>
              <a:rPr sz="3000" spc="-8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arası</a:t>
            </a:r>
            <a:r>
              <a:rPr sz="3000" spc="-9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1F487C"/>
                </a:solidFill>
                <a:latin typeface="Calibri"/>
                <a:cs typeface="Calibri"/>
              </a:rPr>
              <a:t>işbirliği</a:t>
            </a:r>
            <a:endParaRPr sz="3000" dirty="0">
              <a:latin typeface="Calibri"/>
              <a:cs typeface="Calibri"/>
            </a:endParaRPr>
          </a:p>
          <a:p>
            <a:pPr marL="1213485" indent="-342900">
              <a:lnSpc>
                <a:spcPct val="100000"/>
              </a:lnSpc>
              <a:spcBef>
                <a:spcPts val="900"/>
              </a:spcBef>
              <a:buFont typeface="Arial MT"/>
              <a:buChar char="•"/>
              <a:tabLst>
                <a:tab pos="1213485" algn="l"/>
              </a:tabLst>
            </a:pPr>
            <a:r>
              <a:rPr sz="3000" b="1" spc="-10" dirty="0">
                <a:solidFill>
                  <a:srgbClr val="1F487C"/>
                </a:solidFill>
                <a:latin typeface="Calibri"/>
                <a:cs typeface="Calibri"/>
              </a:rPr>
              <a:t>Secondments/Görevlendirme:</a:t>
            </a:r>
            <a:r>
              <a:rPr sz="3000" b="1" spc="-6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burs</a:t>
            </a:r>
            <a:r>
              <a:rPr sz="3000" spc="-7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süresinin</a:t>
            </a:r>
            <a:r>
              <a:rPr sz="3000" spc="-6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en</a:t>
            </a:r>
            <a:r>
              <a:rPr sz="3000" spc="-7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fazla</a:t>
            </a:r>
            <a:r>
              <a:rPr sz="3000" spc="-8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1/3’ü</a:t>
            </a:r>
            <a:r>
              <a:rPr sz="3000" spc="-7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kadar</a:t>
            </a:r>
            <a:r>
              <a:rPr sz="3000" spc="-8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1F487C"/>
                </a:solidFill>
                <a:latin typeface="Calibri"/>
                <a:cs typeface="Calibri"/>
              </a:rPr>
              <a:t>olabilir</a:t>
            </a:r>
            <a:endParaRPr sz="3000" dirty="0">
              <a:latin typeface="Calibri"/>
              <a:cs typeface="Calibri"/>
            </a:endParaRPr>
          </a:p>
          <a:p>
            <a:pPr marL="1213485" indent="-342900">
              <a:lnSpc>
                <a:spcPct val="100000"/>
              </a:lnSpc>
              <a:spcBef>
                <a:spcPts val="900"/>
              </a:spcBef>
              <a:buFont typeface="Arial MT"/>
              <a:buChar char="•"/>
              <a:tabLst>
                <a:tab pos="1213485" algn="l"/>
              </a:tabLst>
            </a:pP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Diğer</a:t>
            </a:r>
            <a:r>
              <a:rPr sz="3000" spc="-10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1F487C"/>
                </a:solidFill>
                <a:latin typeface="Calibri"/>
                <a:cs typeface="Calibri"/>
              </a:rPr>
              <a:t>programlarla</a:t>
            </a:r>
            <a:r>
              <a:rPr sz="3000" spc="-9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1F487C"/>
                </a:solidFill>
                <a:latin typeface="Calibri"/>
                <a:cs typeface="Calibri"/>
              </a:rPr>
              <a:t>sinerji</a:t>
            </a:r>
            <a:r>
              <a:rPr sz="3000" b="1" spc="-10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1F487C"/>
                </a:solidFill>
                <a:latin typeface="Calibri"/>
                <a:cs typeface="Calibri"/>
              </a:rPr>
              <a:t>oluşturulması</a:t>
            </a:r>
            <a:endParaRPr sz="3000" dirty="0">
              <a:latin typeface="Calibri"/>
              <a:cs typeface="Calibri"/>
            </a:endParaRPr>
          </a:p>
          <a:p>
            <a:pPr marL="1213485" indent="-342900">
              <a:lnSpc>
                <a:spcPct val="100000"/>
              </a:lnSpc>
              <a:spcBef>
                <a:spcPts val="900"/>
              </a:spcBef>
              <a:buFont typeface="Arial MT"/>
              <a:buChar char="•"/>
              <a:tabLst>
                <a:tab pos="1213485" algn="l"/>
              </a:tabLst>
            </a:pPr>
            <a:r>
              <a:rPr sz="3000" spc="-10" dirty="0">
                <a:solidFill>
                  <a:srgbClr val="1F487C"/>
                </a:solidFill>
                <a:latin typeface="Calibri"/>
                <a:cs typeface="Calibri"/>
              </a:rPr>
              <a:t>Uluslararası</a:t>
            </a:r>
            <a:r>
              <a:rPr sz="3000" spc="-1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arenada</a:t>
            </a:r>
            <a:r>
              <a:rPr sz="3000" spc="-11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1F487C"/>
                </a:solidFill>
                <a:latin typeface="Calibri"/>
                <a:cs typeface="Calibri"/>
              </a:rPr>
              <a:t>duyuru</a:t>
            </a:r>
            <a:endParaRPr sz="3000" dirty="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133600" y="314746"/>
            <a:ext cx="14914244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5000" dirty="0">
                <a:solidFill>
                  <a:schemeClr val="tx1"/>
                </a:solidFill>
              </a:rPr>
              <a:t>MSCA</a:t>
            </a:r>
            <a:r>
              <a:rPr sz="5000" spc="-5" dirty="0">
                <a:solidFill>
                  <a:schemeClr val="tx1"/>
                </a:solidFill>
              </a:rPr>
              <a:t> </a:t>
            </a:r>
            <a:r>
              <a:rPr sz="5000" dirty="0">
                <a:solidFill>
                  <a:schemeClr val="tx1"/>
                </a:solidFill>
              </a:rPr>
              <a:t>-</a:t>
            </a:r>
            <a:r>
              <a:rPr sz="5000" spc="-10" dirty="0">
                <a:solidFill>
                  <a:schemeClr val="tx1"/>
                </a:solidFill>
              </a:rPr>
              <a:t> </a:t>
            </a:r>
            <a:r>
              <a:rPr sz="5000" dirty="0">
                <a:solidFill>
                  <a:schemeClr val="tx1"/>
                </a:solidFill>
              </a:rPr>
              <a:t>COFUND</a:t>
            </a:r>
            <a:r>
              <a:rPr sz="5000" spc="-15" dirty="0">
                <a:solidFill>
                  <a:schemeClr val="tx1"/>
                </a:solidFill>
              </a:rPr>
              <a:t> </a:t>
            </a:r>
            <a:r>
              <a:rPr sz="5000" dirty="0">
                <a:solidFill>
                  <a:schemeClr val="tx1"/>
                </a:solidFill>
              </a:rPr>
              <a:t>(Burs</a:t>
            </a:r>
            <a:r>
              <a:rPr sz="5000" spc="-20" dirty="0">
                <a:solidFill>
                  <a:schemeClr val="tx1"/>
                </a:solidFill>
              </a:rPr>
              <a:t> </a:t>
            </a:r>
            <a:r>
              <a:rPr sz="5000" dirty="0">
                <a:solidFill>
                  <a:schemeClr val="tx1"/>
                </a:solidFill>
              </a:rPr>
              <a:t>Programlarına</a:t>
            </a:r>
            <a:r>
              <a:rPr sz="5000" spc="-40" dirty="0">
                <a:solidFill>
                  <a:schemeClr val="tx1"/>
                </a:solidFill>
              </a:rPr>
              <a:t> </a:t>
            </a:r>
            <a:r>
              <a:rPr sz="5000" dirty="0">
                <a:solidFill>
                  <a:schemeClr val="tx1"/>
                </a:solidFill>
              </a:rPr>
              <a:t>Ek </a:t>
            </a:r>
            <a:r>
              <a:rPr sz="5000" spc="-10" dirty="0">
                <a:solidFill>
                  <a:schemeClr val="tx1"/>
                </a:solidFill>
              </a:rPr>
              <a:t>Destek)</a:t>
            </a:r>
            <a:endParaRPr sz="5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62811" y="1395983"/>
            <a:ext cx="15650210" cy="835660"/>
            <a:chOff x="1162811" y="1395983"/>
            <a:chExt cx="15650210" cy="835660"/>
          </a:xfrm>
        </p:grpSpPr>
        <p:sp>
          <p:nvSpPr>
            <p:cNvPr id="3" name="object 3"/>
            <p:cNvSpPr/>
            <p:nvPr/>
          </p:nvSpPr>
          <p:spPr>
            <a:xfrm>
              <a:off x="1175765" y="1408937"/>
              <a:ext cx="15624175" cy="809625"/>
            </a:xfrm>
            <a:custGeom>
              <a:avLst/>
              <a:gdLst/>
              <a:ahLst/>
              <a:cxnLst/>
              <a:rect l="l" t="t" r="r" b="b"/>
              <a:pathLst>
                <a:path w="15624175" h="809625">
                  <a:moveTo>
                    <a:pt x="15489174" y="0"/>
                  </a:moveTo>
                  <a:lnTo>
                    <a:pt x="134874" y="0"/>
                  </a:lnTo>
                  <a:lnTo>
                    <a:pt x="92244" y="6882"/>
                  </a:lnTo>
                  <a:lnTo>
                    <a:pt x="55220" y="26042"/>
                  </a:lnTo>
                  <a:lnTo>
                    <a:pt x="26023" y="55248"/>
                  </a:lnTo>
                  <a:lnTo>
                    <a:pt x="6876" y="92269"/>
                  </a:lnTo>
                  <a:lnTo>
                    <a:pt x="0" y="134873"/>
                  </a:lnTo>
                  <a:lnTo>
                    <a:pt x="0" y="674369"/>
                  </a:lnTo>
                  <a:lnTo>
                    <a:pt x="6876" y="716974"/>
                  </a:lnTo>
                  <a:lnTo>
                    <a:pt x="26023" y="753995"/>
                  </a:lnTo>
                  <a:lnTo>
                    <a:pt x="55220" y="783201"/>
                  </a:lnTo>
                  <a:lnTo>
                    <a:pt x="92244" y="802361"/>
                  </a:lnTo>
                  <a:lnTo>
                    <a:pt x="134874" y="809243"/>
                  </a:lnTo>
                  <a:lnTo>
                    <a:pt x="15489174" y="809243"/>
                  </a:lnTo>
                  <a:lnTo>
                    <a:pt x="15531778" y="802361"/>
                  </a:lnTo>
                  <a:lnTo>
                    <a:pt x="15568799" y="783201"/>
                  </a:lnTo>
                  <a:lnTo>
                    <a:pt x="15598005" y="753995"/>
                  </a:lnTo>
                  <a:lnTo>
                    <a:pt x="15617165" y="716974"/>
                  </a:lnTo>
                  <a:lnTo>
                    <a:pt x="15624048" y="674369"/>
                  </a:lnTo>
                  <a:lnTo>
                    <a:pt x="15624048" y="134873"/>
                  </a:lnTo>
                  <a:lnTo>
                    <a:pt x="15617165" y="92269"/>
                  </a:lnTo>
                  <a:lnTo>
                    <a:pt x="15598005" y="55248"/>
                  </a:lnTo>
                  <a:lnTo>
                    <a:pt x="15568799" y="26042"/>
                  </a:lnTo>
                  <a:lnTo>
                    <a:pt x="15531778" y="6882"/>
                  </a:lnTo>
                  <a:lnTo>
                    <a:pt x="15489174" y="0"/>
                  </a:lnTo>
                  <a:close/>
                </a:path>
              </a:pathLst>
            </a:custGeom>
            <a:solidFill>
              <a:srgbClr val="E21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75765" y="1408937"/>
              <a:ext cx="15624175" cy="809625"/>
            </a:xfrm>
            <a:custGeom>
              <a:avLst/>
              <a:gdLst/>
              <a:ahLst/>
              <a:cxnLst/>
              <a:rect l="l" t="t" r="r" b="b"/>
              <a:pathLst>
                <a:path w="15624175" h="809625">
                  <a:moveTo>
                    <a:pt x="0" y="134873"/>
                  </a:moveTo>
                  <a:lnTo>
                    <a:pt x="6876" y="92269"/>
                  </a:lnTo>
                  <a:lnTo>
                    <a:pt x="26023" y="55248"/>
                  </a:lnTo>
                  <a:lnTo>
                    <a:pt x="55220" y="26042"/>
                  </a:lnTo>
                  <a:lnTo>
                    <a:pt x="92244" y="6882"/>
                  </a:lnTo>
                  <a:lnTo>
                    <a:pt x="134874" y="0"/>
                  </a:lnTo>
                  <a:lnTo>
                    <a:pt x="15489174" y="0"/>
                  </a:lnTo>
                  <a:lnTo>
                    <a:pt x="15531778" y="6882"/>
                  </a:lnTo>
                  <a:lnTo>
                    <a:pt x="15568799" y="26042"/>
                  </a:lnTo>
                  <a:lnTo>
                    <a:pt x="15598005" y="55248"/>
                  </a:lnTo>
                  <a:lnTo>
                    <a:pt x="15617165" y="92269"/>
                  </a:lnTo>
                  <a:lnTo>
                    <a:pt x="15624048" y="134873"/>
                  </a:lnTo>
                  <a:lnTo>
                    <a:pt x="15624048" y="674369"/>
                  </a:lnTo>
                  <a:lnTo>
                    <a:pt x="15617165" y="716974"/>
                  </a:lnTo>
                  <a:lnTo>
                    <a:pt x="15598005" y="753995"/>
                  </a:lnTo>
                  <a:lnTo>
                    <a:pt x="15568799" y="783201"/>
                  </a:lnTo>
                  <a:lnTo>
                    <a:pt x="15531778" y="802361"/>
                  </a:lnTo>
                  <a:lnTo>
                    <a:pt x="15489174" y="809243"/>
                  </a:lnTo>
                  <a:lnTo>
                    <a:pt x="134874" y="809243"/>
                  </a:lnTo>
                  <a:lnTo>
                    <a:pt x="92244" y="802361"/>
                  </a:lnTo>
                  <a:lnTo>
                    <a:pt x="55220" y="783201"/>
                  </a:lnTo>
                  <a:lnTo>
                    <a:pt x="26023" y="753995"/>
                  </a:lnTo>
                  <a:lnTo>
                    <a:pt x="6876" y="716974"/>
                  </a:lnTo>
                  <a:lnTo>
                    <a:pt x="0" y="674369"/>
                  </a:lnTo>
                  <a:lnTo>
                    <a:pt x="0" y="134873"/>
                  </a:lnTo>
                  <a:close/>
                </a:path>
              </a:pathLst>
            </a:custGeom>
            <a:ln w="25908">
              <a:solidFill>
                <a:srgbClr val="375F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294002" y="1457070"/>
            <a:ext cx="944499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Aynı</a:t>
            </a:r>
            <a:r>
              <a:rPr sz="3000" spc="-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ülkeden</a:t>
            </a:r>
            <a:r>
              <a:rPr sz="30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farklı</a:t>
            </a:r>
            <a:r>
              <a:rPr sz="30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kuruluşlar</a:t>
            </a:r>
            <a:r>
              <a:rPr sz="30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tek</a:t>
            </a:r>
            <a:r>
              <a:rPr sz="3000" spc="-10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proje</a:t>
            </a:r>
            <a:r>
              <a:rPr sz="30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içerisinde</a:t>
            </a:r>
            <a:r>
              <a:rPr sz="3000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FFFFFF"/>
                </a:solidFill>
                <a:latin typeface="Calibri"/>
                <a:cs typeface="Calibri"/>
              </a:rPr>
              <a:t>toplanabilir.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54658" y="2684780"/>
            <a:ext cx="16289019" cy="3592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COFUND</a:t>
            </a:r>
            <a:r>
              <a:rPr sz="3000" spc="-9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çağrısına</a:t>
            </a:r>
            <a:r>
              <a:rPr sz="3000" spc="-9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1F487C"/>
                </a:solidFill>
                <a:latin typeface="Calibri"/>
                <a:cs typeface="Calibri"/>
              </a:rPr>
              <a:t>başvurarak</a:t>
            </a:r>
            <a:r>
              <a:rPr sz="3000" spc="-9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ek</a:t>
            </a:r>
            <a:r>
              <a:rPr sz="3000" spc="-10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fon</a:t>
            </a:r>
            <a:r>
              <a:rPr sz="3000" spc="-9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talep</a:t>
            </a:r>
            <a:r>
              <a:rPr sz="3000" spc="-9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edilecek</a:t>
            </a:r>
            <a:r>
              <a:rPr sz="3000" spc="-11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burs</a:t>
            </a:r>
            <a:r>
              <a:rPr sz="3000" spc="-8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1F487C"/>
                </a:solidFill>
                <a:latin typeface="Calibri"/>
                <a:cs typeface="Calibri"/>
              </a:rPr>
              <a:t>programının</a:t>
            </a:r>
            <a:r>
              <a:rPr sz="3000" spc="-7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proje</a:t>
            </a:r>
            <a:r>
              <a:rPr sz="3000" spc="-9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önerisi</a:t>
            </a:r>
            <a:r>
              <a:rPr sz="3000" spc="-8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içerisinde;</a:t>
            </a:r>
            <a:r>
              <a:rPr sz="3000" spc="-8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genel</a:t>
            </a:r>
            <a:r>
              <a:rPr sz="3000" spc="-10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1F487C"/>
                </a:solidFill>
                <a:latin typeface="Calibri"/>
                <a:cs typeface="Calibri"/>
              </a:rPr>
              <a:t>yapısı,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başvuru</a:t>
            </a:r>
            <a:r>
              <a:rPr sz="3000" spc="-11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1F487C"/>
                </a:solidFill>
                <a:latin typeface="Calibri"/>
                <a:cs typeface="Calibri"/>
              </a:rPr>
              <a:t>prosedürleri,</a:t>
            </a:r>
            <a:r>
              <a:rPr sz="3000" spc="-7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1F487C"/>
                </a:solidFill>
                <a:latin typeface="Calibri"/>
                <a:cs typeface="Calibri"/>
              </a:rPr>
              <a:t>başvuruların</a:t>
            </a:r>
            <a:r>
              <a:rPr sz="3000" spc="-8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değerlendirilme</a:t>
            </a:r>
            <a:r>
              <a:rPr sz="3000" spc="-9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süreci,</a:t>
            </a:r>
            <a:r>
              <a:rPr sz="3000" spc="-9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yerel,</a:t>
            </a:r>
            <a:r>
              <a:rPr sz="3000" spc="-9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bölgesel</a:t>
            </a:r>
            <a:r>
              <a:rPr sz="3000" spc="-10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ve</a:t>
            </a:r>
            <a:r>
              <a:rPr sz="3000" spc="-11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AB’ye</a:t>
            </a:r>
            <a:r>
              <a:rPr sz="3000" spc="-10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katkıları</a:t>
            </a:r>
            <a:r>
              <a:rPr sz="3000" spc="-12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1F487C"/>
                </a:solidFill>
                <a:latin typeface="Calibri"/>
                <a:cs typeface="Calibri"/>
              </a:rPr>
              <a:t>hakkında</a:t>
            </a:r>
            <a:endParaRPr sz="3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detaylı</a:t>
            </a:r>
            <a:r>
              <a:rPr sz="3000" spc="-8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bilgi</a:t>
            </a:r>
            <a:r>
              <a:rPr sz="3000" spc="-9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sunulması</a:t>
            </a:r>
            <a:r>
              <a:rPr sz="3000" spc="-9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1F487C"/>
                </a:solidFill>
                <a:latin typeface="Calibri"/>
                <a:cs typeface="Calibri"/>
              </a:rPr>
              <a:t>beklenmektedir.</a:t>
            </a:r>
            <a:endParaRPr sz="3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75"/>
              </a:spcBef>
            </a:pPr>
            <a:endParaRPr sz="3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Proje</a:t>
            </a:r>
            <a:r>
              <a:rPr sz="3000" spc="-7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önerileri</a:t>
            </a:r>
            <a:r>
              <a:rPr sz="3000" spc="-5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1F487C"/>
                </a:solidFill>
                <a:latin typeface="Calibri"/>
                <a:cs typeface="Calibri"/>
              </a:rPr>
              <a:t>araştırmacıların</a:t>
            </a:r>
            <a:r>
              <a:rPr sz="3000" spc="-8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dolaşımını</a:t>
            </a:r>
            <a:r>
              <a:rPr sz="3000" spc="-6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iki</a:t>
            </a:r>
            <a:r>
              <a:rPr sz="3000" spc="-8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yönde</a:t>
            </a:r>
            <a:r>
              <a:rPr sz="3000" spc="-6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1F487C"/>
                </a:solidFill>
                <a:latin typeface="Calibri"/>
                <a:cs typeface="Calibri"/>
              </a:rPr>
              <a:t>destekleyebilir:</a:t>
            </a:r>
            <a:endParaRPr sz="3000">
              <a:latin typeface="Calibri"/>
              <a:cs typeface="Calibri"/>
            </a:endParaRPr>
          </a:p>
          <a:p>
            <a:pPr marL="984885" indent="-201295">
              <a:lnSpc>
                <a:spcPct val="100000"/>
              </a:lnSpc>
              <a:spcBef>
                <a:spcPts val="720"/>
              </a:spcBef>
              <a:buChar char="-"/>
              <a:tabLst>
                <a:tab pos="984885" algn="l"/>
              </a:tabLst>
            </a:pPr>
            <a:r>
              <a:rPr sz="3000" spc="-40" dirty="0">
                <a:solidFill>
                  <a:srgbClr val="1F487C"/>
                </a:solidFill>
                <a:latin typeface="Calibri"/>
                <a:cs typeface="Calibri"/>
              </a:rPr>
              <a:t>Türkiye’den</a:t>
            </a:r>
            <a:r>
              <a:rPr sz="3000" spc="-6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yurt</a:t>
            </a:r>
            <a:r>
              <a:rPr sz="3000" spc="-5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dışına</a:t>
            </a:r>
            <a:r>
              <a:rPr sz="3000" spc="-6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gidiş</a:t>
            </a:r>
            <a:r>
              <a:rPr sz="3000" spc="-5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1F487C"/>
                </a:solidFill>
                <a:latin typeface="Calibri"/>
                <a:cs typeface="Calibri"/>
              </a:rPr>
              <a:t>yönünde</a:t>
            </a:r>
            <a:endParaRPr sz="3000">
              <a:latin typeface="Calibri"/>
              <a:cs typeface="Calibri"/>
            </a:endParaRPr>
          </a:p>
          <a:p>
            <a:pPr marL="984885" indent="-201295">
              <a:lnSpc>
                <a:spcPct val="100000"/>
              </a:lnSpc>
              <a:spcBef>
                <a:spcPts val="720"/>
              </a:spcBef>
              <a:buChar char="-"/>
              <a:tabLst>
                <a:tab pos="984885" algn="l"/>
              </a:tabLst>
            </a:pPr>
            <a:r>
              <a:rPr sz="3000" spc="-10" dirty="0">
                <a:solidFill>
                  <a:srgbClr val="1F487C"/>
                </a:solidFill>
                <a:latin typeface="Calibri"/>
                <a:cs typeface="Calibri"/>
              </a:rPr>
              <a:t>Yurtdışından</a:t>
            </a:r>
            <a:r>
              <a:rPr sz="3000" spc="-8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spc="-30" dirty="0">
                <a:solidFill>
                  <a:srgbClr val="1F487C"/>
                </a:solidFill>
                <a:latin typeface="Calibri"/>
                <a:cs typeface="Calibri"/>
              </a:rPr>
              <a:t>Türkiye’ye</a:t>
            </a:r>
            <a:r>
              <a:rPr sz="3000" spc="-7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1F487C"/>
                </a:solidFill>
                <a:latin typeface="Calibri"/>
                <a:cs typeface="Calibri"/>
              </a:rPr>
              <a:t>geliş</a:t>
            </a:r>
            <a:r>
              <a:rPr sz="3000" spc="-7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1F487C"/>
                </a:solidFill>
                <a:latin typeface="Calibri"/>
                <a:cs typeface="Calibri"/>
              </a:rPr>
              <a:t>yönünde</a:t>
            </a:r>
            <a:endParaRPr sz="30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355333" y="6469356"/>
            <a:ext cx="12067540" cy="3543935"/>
            <a:chOff x="5355333" y="6469356"/>
            <a:chExt cx="12067540" cy="354393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55333" y="6469356"/>
              <a:ext cx="12067036" cy="354333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10199" y="6515100"/>
              <a:ext cx="11907012" cy="339242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391149" y="6496050"/>
              <a:ext cx="11945620" cy="3430904"/>
            </a:xfrm>
            <a:custGeom>
              <a:avLst/>
              <a:gdLst/>
              <a:ahLst/>
              <a:cxnLst/>
              <a:rect l="l" t="t" r="r" b="b"/>
              <a:pathLst>
                <a:path w="11945619" h="3430904">
                  <a:moveTo>
                    <a:pt x="0" y="3430524"/>
                  </a:moveTo>
                  <a:lnTo>
                    <a:pt x="11945112" y="3430524"/>
                  </a:lnTo>
                  <a:lnTo>
                    <a:pt x="11945112" y="0"/>
                  </a:lnTo>
                  <a:lnTo>
                    <a:pt x="0" y="0"/>
                  </a:lnTo>
                  <a:lnTo>
                    <a:pt x="0" y="3430524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508759" y="200092"/>
            <a:ext cx="14913610" cy="788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5000" dirty="0">
                <a:solidFill>
                  <a:schemeClr val="tx1"/>
                </a:solidFill>
              </a:rPr>
              <a:t>MSCA</a:t>
            </a:r>
            <a:r>
              <a:rPr sz="5000" spc="-5" dirty="0">
                <a:solidFill>
                  <a:schemeClr val="tx1"/>
                </a:solidFill>
              </a:rPr>
              <a:t> </a:t>
            </a:r>
            <a:r>
              <a:rPr sz="5000" dirty="0">
                <a:solidFill>
                  <a:schemeClr val="tx1"/>
                </a:solidFill>
              </a:rPr>
              <a:t>-</a:t>
            </a:r>
            <a:r>
              <a:rPr sz="5000" spc="-10" dirty="0">
                <a:solidFill>
                  <a:schemeClr val="tx1"/>
                </a:solidFill>
              </a:rPr>
              <a:t> </a:t>
            </a:r>
            <a:r>
              <a:rPr sz="5000" dirty="0">
                <a:solidFill>
                  <a:schemeClr val="tx1"/>
                </a:solidFill>
              </a:rPr>
              <a:t>COFUND</a:t>
            </a:r>
            <a:r>
              <a:rPr sz="5000" spc="-15" dirty="0">
                <a:solidFill>
                  <a:schemeClr val="tx1"/>
                </a:solidFill>
              </a:rPr>
              <a:t> </a:t>
            </a:r>
            <a:r>
              <a:rPr sz="5000" dirty="0">
                <a:solidFill>
                  <a:schemeClr val="tx1"/>
                </a:solidFill>
              </a:rPr>
              <a:t>(Burs</a:t>
            </a:r>
            <a:r>
              <a:rPr sz="5000" spc="-20" dirty="0">
                <a:solidFill>
                  <a:schemeClr val="tx1"/>
                </a:solidFill>
              </a:rPr>
              <a:t> </a:t>
            </a:r>
            <a:r>
              <a:rPr sz="5000" dirty="0">
                <a:solidFill>
                  <a:schemeClr val="tx1"/>
                </a:solidFill>
              </a:rPr>
              <a:t>Programlarına</a:t>
            </a:r>
            <a:r>
              <a:rPr sz="5000" spc="-40" dirty="0">
                <a:solidFill>
                  <a:schemeClr val="tx1"/>
                </a:solidFill>
              </a:rPr>
              <a:t> </a:t>
            </a:r>
            <a:r>
              <a:rPr sz="5000" dirty="0">
                <a:solidFill>
                  <a:schemeClr val="tx1"/>
                </a:solidFill>
              </a:rPr>
              <a:t>Ek </a:t>
            </a:r>
            <a:r>
              <a:rPr sz="5000" spc="-10" dirty="0">
                <a:solidFill>
                  <a:schemeClr val="tx1"/>
                </a:solidFill>
              </a:rPr>
              <a:t>Destek)</a:t>
            </a:r>
            <a:endParaRPr sz="5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CED4D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8288000" cy="9159240"/>
            <a:chOff x="0" y="0"/>
            <a:chExt cx="18288000" cy="91592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742919" y="266700"/>
              <a:ext cx="1699259" cy="55930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8287999" cy="624535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824215" y="3296411"/>
              <a:ext cx="10041890" cy="5862955"/>
            </a:xfrm>
            <a:custGeom>
              <a:avLst/>
              <a:gdLst/>
              <a:ahLst/>
              <a:cxnLst/>
              <a:rect l="l" t="t" r="r" b="b"/>
              <a:pathLst>
                <a:path w="10041890" h="5862955">
                  <a:moveTo>
                    <a:pt x="10041636" y="0"/>
                  </a:moveTo>
                  <a:lnTo>
                    <a:pt x="0" y="0"/>
                  </a:lnTo>
                  <a:lnTo>
                    <a:pt x="0" y="5862827"/>
                  </a:lnTo>
                  <a:lnTo>
                    <a:pt x="10041636" y="5862827"/>
                  </a:lnTo>
                  <a:lnTo>
                    <a:pt x="100416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76300" y="3296411"/>
            <a:ext cx="6283960" cy="586295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032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60"/>
              </a:spcBef>
            </a:pPr>
            <a:endParaRPr sz="3200" dirty="0">
              <a:latin typeface="Times New Roman"/>
              <a:cs typeface="Times New Roman"/>
            </a:endParaRPr>
          </a:p>
          <a:p>
            <a:pPr marL="301625">
              <a:lnSpc>
                <a:spcPct val="100000"/>
              </a:lnSpc>
            </a:pPr>
            <a:r>
              <a:rPr sz="3200" b="1" dirty="0">
                <a:latin typeface="Arial"/>
                <a:cs typeface="Arial"/>
              </a:rPr>
              <a:t>Doktora</a:t>
            </a:r>
            <a:r>
              <a:rPr sz="3200" b="1" spc="-45" dirty="0">
                <a:latin typeface="Arial"/>
                <a:cs typeface="Arial"/>
              </a:rPr>
              <a:t> </a:t>
            </a:r>
            <a:r>
              <a:rPr sz="3200" b="1" spc="-10" dirty="0">
                <a:latin typeface="Arial"/>
                <a:cs typeface="Arial"/>
              </a:rPr>
              <a:t>Programları:</a:t>
            </a:r>
            <a:endParaRPr sz="3200" dirty="0">
              <a:latin typeface="Arial"/>
              <a:cs typeface="Arial"/>
            </a:endParaRPr>
          </a:p>
          <a:p>
            <a:pPr marL="588010" indent="-286385">
              <a:lnSpc>
                <a:spcPct val="100000"/>
              </a:lnSpc>
              <a:spcBef>
                <a:spcPts val="3354"/>
              </a:spcBef>
              <a:buChar char="•"/>
              <a:tabLst>
                <a:tab pos="588010" algn="l"/>
              </a:tabLst>
            </a:pPr>
            <a:r>
              <a:rPr sz="2400" dirty="0">
                <a:latin typeface="Arial MT"/>
                <a:cs typeface="Arial MT"/>
              </a:rPr>
              <a:t>Doktora</a:t>
            </a:r>
            <a:r>
              <a:rPr sz="2400" spc="-7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adayı</a:t>
            </a:r>
            <a:r>
              <a:rPr sz="2400" spc="-65" dirty="0">
                <a:latin typeface="Arial MT"/>
                <a:cs typeface="Arial MT"/>
              </a:rPr>
              <a:t> </a:t>
            </a:r>
            <a:r>
              <a:rPr sz="2400" spc="-85" dirty="0">
                <a:latin typeface="Arial MT"/>
                <a:cs typeface="Arial MT"/>
              </a:rPr>
              <a:t>öğrencilerine</a:t>
            </a:r>
            <a:r>
              <a:rPr sz="2400" spc="-25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yönelik</a:t>
            </a:r>
            <a:endParaRPr sz="2400" dirty="0">
              <a:latin typeface="Arial MT"/>
              <a:cs typeface="Arial MT"/>
            </a:endParaRPr>
          </a:p>
          <a:p>
            <a:pPr marL="588010" marR="261620" indent="-287020">
              <a:lnSpc>
                <a:spcPct val="110900"/>
              </a:lnSpc>
              <a:spcBef>
                <a:spcPts val="10"/>
              </a:spcBef>
              <a:buChar char="•"/>
              <a:tabLst>
                <a:tab pos="588010" algn="l"/>
              </a:tabLst>
            </a:pPr>
            <a:r>
              <a:rPr sz="2400" dirty="0">
                <a:latin typeface="Arial MT"/>
                <a:cs typeface="Arial MT"/>
              </a:rPr>
              <a:t>En</a:t>
            </a:r>
            <a:r>
              <a:rPr sz="2400" spc="-4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az</a:t>
            </a:r>
            <a:r>
              <a:rPr sz="2400" spc="-3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1</a:t>
            </a:r>
            <a:r>
              <a:rPr sz="2400" spc="-16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AB</a:t>
            </a:r>
            <a:r>
              <a:rPr sz="2400" spc="-4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üye</a:t>
            </a:r>
            <a:r>
              <a:rPr sz="2400" spc="-4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ya</a:t>
            </a:r>
            <a:r>
              <a:rPr sz="2400" spc="-4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da</a:t>
            </a:r>
            <a:r>
              <a:rPr sz="2400" spc="-15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Asosiye</a:t>
            </a:r>
            <a:r>
              <a:rPr sz="2400" spc="-30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ülkesinde </a:t>
            </a:r>
            <a:r>
              <a:rPr sz="2400" dirty="0">
                <a:latin typeface="Arial MT"/>
                <a:cs typeface="Arial MT"/>
              </a:rPr>
              <a:t>doktora</a:t>
            </a:r>
            <a:r>
              <a:rPr sz="2400" spc="-9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derecesi</a:t>
            </a:r>
            <a:r>
              <a:rPr sz="2400" spc="-85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verecek</a:t>
            </a:r>
            <a:endParaRPr sz="2400" dirty="0">
              <a:latin typeface="Arial MT"/>
              <a:cs typeface="Arial MT"/>
            </a:endParaRPr>
          </a:p>
          <a:p>
            <a:pPr marL="588010" marR="613410" indent="-287020">
              <a:lnSpc>
                <a:spcPts val="3200"/>
              </a:lnSpc>
              <a:spcBef>
                <a:spcPts val="165"/>
              </a:spcBef>
              <a:buChar char="•"/>
              <a:tabLst>
                <a:tab pos="588010" algn="l"/>
              </a:tabLst>
            </a:pPr>
            <a:r>
              <a:rPr sz="2400" dirty="0">
                <a:latin typeface="Arial MT"/>
                <a:cs typeface="Arial MT"/>
              </a:rPr>
              <a:t>Klasik</a:t>
            </a:r>
            <a:r>
              <a:rPr sz="2400" spc="-9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doktora</a:t>
            </a:r>
            <a:r>
              <a:rPr sz="2400" spc="-114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programlarından</a:t>
            </a:r>
            <a:r>
              <a:rPr sz="2400" spc="-75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farklı, </a:t>
            </a:r>
            <a:r>
              <a:rPr sz="2400" dirty="0">
                <a:latin typeface="Arial MT"/>
                <a:cs typeface="Arial MT"/>
              </a:rPr>
              <a:t>daha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cazip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ve</a:t>
            </a:r>
            <a:r>
              <a:rPr sz="2400" spc="-6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zengin</a:t>
            </a:r>
            <a:r>
              <a:rPr sz="2400" spc="-55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imkanlar</a:t>
            </a:r>
            <a:endParaRPr sz="2400" dirty="0">
              <a:latin typeface="Arial MT"/>
              <a:cs typeface="Arial MT"/>
            </a:endParaRPr>
          </a:p>
          <a:p>
            <a:pPr marL="588010" indent="-286385">
              <a:lnSpc>
                <a:spcPct val="100000"/>
              </a:lnSpc>
              <a:spcBef>
                <a:spcPts val="155"/>
              </a:spcBef>
              <a:buChar char="•"/>
              <a:tabLst>
                <a:tab pos="588010" algn="l"/>
              </a:tabLst>
            </a:pPr>
            <a:r>
              <a:rPr sz="2400" dirty="0">
                <a:latin typeface="Arial MT"/>
                <a:cs typeface="Arial MT"/>
              </a:rPr>
              <a:t>Mükemmel</a:t>
            </a:r>
            <a:r>
              <a:rPr sz="2400" spc="-10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istihdam</a:t>
            </a:r>
            <a:r>
              <a:rPr sz="2400" spc="-90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koşulları</a:t>
            </a:r>
            <a:endParaRPr sz="2400" dirty="0">
              <a:latin typeface="Arial MT"/>
              <a:cs typeface="Arial MT"/>
            </a:endParaRPr>
          </a:p>
          <a:p>
            <a:pPr marL="588010" indent="-286385">
              <a:lnSpc>
                <a:spcPct val="100000"/>
              </a:lnSpc>
              <a:spcBef>
                <a:spcPts val="325"/>
              </a:spcBef>
              <a:buChar char="•"/>
              <a:tabLst>
                <a:tab pos="588010" algn="l"/>
              </a:tabLst>
            </a:pPr>
            <a:r>
              <a:rPr sz="2400" spc="-190" dirty="0">
                <a:latin typeface="Arial MT"/>
                <a:cs typeface="Arial MT"/>
              </a:rPr>
              <a:t>Dolaşım</a:t>
            </a:r>
            <a:r>
              <a:rPr sz="2400" spc="40" dirty="0">
                <a:latin typeface="Arial MT"/>
                <a:cs typeface="Arial MT"/>
              </a:rPr>
              <a:t> </a:t>
            </a:r>
            <a:r>
              <a:rPr sz="2400" spc="-40" dirty="0">
                <a:latin typeface="Arial MT"/>
                <a:cs typeface="Arial MT"/>
              </a:rPr>
              <a:t>şartı</a:t>
            </a:r>
            <a:endParaRPr sz="2400" dirty="0">
              <a:latin typeface="Arial MT"/>
              <a:cs typeface="Arial M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3370">
              <a:lnSpc>
                <a:spcPct val="100000"/>
              </a:lnSpc>
              <a:spcBef>
                <a:spcPts val="100"/>
              </a:spcBef>
            </a:pPr>
            <a:r>
              <a:rPr dirty="0"/>
              <a:t>Doktora</a:t>
            </a:r>
            <a:r>
              <a:rPr spc="-55" dirty="0"/>
              <a:t> </a:t>
            </a:r>
            <a:r>
              <a:rPr dirty="0"/>
              <a:t>Sonrası</a:t>
            </a:r>
            <a:r>
              <a:rPr spc="-20" dirty="0"/>
              <a:t> </a:t>
            </a:r>
            <a:r>
              <a:rPr spc="-10" dirty="0"/>
              <a:t>Programlar:</a:t>
            </a:r>
          </a:p>
          <a:p>
            <a:pPr marL="299085" marR="417195" indent="-287020">
              <a:lnSpc>
                <a:spcPct val="111300"/>
              </a:lnSpc>
              <a:spcBef>
                <a:spcPts val="2039"/>
              </a:spcBef>
              <a:buChar char="•"/>
              <a:tabLst>
                <a:tab pos="299085" algn="l"/>
              </a:tabLst>
            </a:pPr>
            <a:r>
              <a:rPr sz="2400" b="0" dirty="0">
                <a:solidFill>
                  <a:srgbClr val="585858"/>
                </a:solidFill>
                <a:latin typeface="Arial MT"/>
                <a:cs typeface="Arial MT"/>
              </a:rPr>
              <a:t>Doktorasını</a:t>
            </a:r>
            <a:r>
              <a:rPr sz="2400" b="0" spc="-85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b="0" spc="-254" dirty="0">
                <a:solidFill>
                  <a:srgbClr val="585858"/>
                </a:solidFill>
                <a:latin typeface="Arial MT"/>
                <a:cs typeface="Arial MT"/>
              </a:rPr>
              <a:t>almış</a:t>
            </a:r>
            <a:r>
              <a:rPr sz="2400" b="0" spc="1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b="0" dirty="0">
                <a:solidFill>
                  <a:srgbClr val="585858"/>
                </a:solidFill>
                <a:latin typeface="Arial MT"/>
                <a:cs typeface="Arial MT"/>
              </a:rPr>
              <a:t>ya</a:t>
            </a:r>
            <a:r>
              <a:rPr sz="2400" b="0" spc="-4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b="0" dirty="0">
                <a:solidFill>
                  <a:srgbClr val="585858"/>
                </a:solidFill>
                <a:latin typeface="Arial MT"/>
                <a:cs typeface="Arial MT"/>
              </a:rPr>
              <a:t>da</a:t>
            </a:r>
            <a:r>
              <a:rPr sz="2400" b="0" spc="-35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b="0" dirty="0">
                <a:solidFill>
                  <a:srgbClr val="585858"/>
                </a:solidFill>
                <a:latin typeface="Arial MT"/>
                <a:cs typeface="Arial MT"/>
              </a:rPr>
              <a:t>doktora</a:t>
            </a:r>
            <a:r>
              <a:rPr sz="2400" b="0" spc="-4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b="0" dirty="0">
                <a:solidFill>
                  <a:srgbClr val="585858"/>
                </a:solidFill>
                <a:latin typeface="Arial MT"/>
                <a:cs typeface="Arial MT"/>
              </a:rPr>
              <a:t>tezini</a:t>
            </a:r>
            <a:r>
              <a:rPr sz="2400" b="0" spc="-4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b="0" spc="-155" dirty="0">
                <a:solidFill>
                  <a:srgbClr val="585858"/>
                </a:solidFill>
                <a:latin typeface="Arial MT"/>
                <a:cs typeface="Arial MT"/>
              </a:rPr>
              <a:t>savunmuş</a:t>
            </a:r>
            <a:r>
              <a:rPr sz="2400" b="0" spc="-1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b="0" spc="-70" dirty="0">
                <a:solidFill>
                  <a:srgbClr val="585858"/>
                </a:solidFill>
                <a:latin typeface="Arial MT"/>
                <a:cs typeface="Arial MT"/>
              </a:rPr>
              <a:t>araştırmacılara </a:t>
            </a:r>
            <a:r>
              <a:rPr sz="2400" b="0" spc="-10" dirty="0">
                <a:solidFill>
                  <a:srgbClr val="585858"/>
                </a:solidFill>
                <a:latin typeface="Arial MT"/>
                <a:cs typeface="Arial MT"/>
              </a:rPr>
              <a:t>yönelik</a:t>
            </a:r>
            <a:endParaRPr sz="2400" dirty="0">
              <a:latin typeface="Arial MT"/>
              <a:cs typeface="Arial MT"/>
            </a:endParaRPr>
          </a:p>
          <a:p>
            <a:pPr marL="299085" marR="5080" indent="-287020">
              <a:lnSpc>
                <a:spcPts val="3200"/>
              </a:lnSpc>
              <a:spcBef>
                <a:spcPts val="150"/>
              </a:spcBef>
              <a:buChar char="•"/>
              <a:tabLst>
                <a:tab pos="299085" algn="l"/>
              </a:tabLst>
            </a:pPr>
            <a:r>
              <a:rPr sz="2400" b="0" dirty="0">
                <a:solidFill>
                  <a:srgbClr val="585858"/>
                </a:solidFill>
                <a:latin typeface="Arial MT"/>
                <a:cs typeface="Arial MT"/>
              </a:rPr>
              <a:t>Klasik</a:t>
            </a:r>
            <a:r>
              <a:rPr sz="2400" b="0" spc="-55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b="0" dirty="0">
                <a:solidFill>
                  <a:srgbClr val="585858"/>
                </a:solidFill>
                <a:latin typeface="Arial MT"/>
                <a:cs typeface="Arial MT"/>
              </a:rPr>
              <a:t>doktora</a:t>
            </a:r>
            <a:r>
              <a:rPr sz="2400" b="0" spc="-65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b="0" dirty="0">
                <a:solidFill>
                  <a:srgbClr val="585858"/>
                </a:solidFill>
                <a:latin typeface="Arial MT"/>
                <a:cs typeface="Arial MT"/>
              </a:rPr>
              <a:t>sonrası</a:t>
            </a:r>
            <a:r>
              <a:rPr sz="2400" b="0" spc="-75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b="0" spc="-10" dirty="0">
                <a:solidFill>
                  <a:srgbClr val="585858"/>
                </a:solidFill>
                <a:latin typeface="Arial MT"/>
                <a:cs typeface="Arial MT"/>
              </a:rPr>
              <a:t>programlarından</a:t>
            </a:r>
            <a:r>
              <a:rPr sz="2400" b="0" spc="-25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b="0" dirty="0">
                <a:solidFill>
                  <a:srgbClr val="585858"/>
                </a:solidFill>
                <a:latin typeface="Arial MT"/>
                <a:cs typeface="Arial MT"/>
              </a:rPr>
              <a:t>farklı,</a:t>
            </a:r>
            <a:r>
              <a:rPr sz="2400" b="0" spc="-6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b="0" dirty="0">
                <a:solidFill>
                  <a:srgbClr val="585858"/>
                </a:solidFill>
                <a:latin typeface="Arial MT"/>
                <a:cs typeface="Arial MT"/>
              </a:rPr>
              <a:t>daha</a:t>
            </a:r>
            <a:r>
              <a:rPr sz="2400" b="0" spc="-6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b="0" dirty="0">
                <a:solidFill>
                  <a:srgbClr val="585858"/>
                </a:solidFill>
                <a:latin typeface="Arial MT"/>
                <a:cs typeface="Arial MT"/>
              </a:rPr>
              <a:t>cazip</a:t>
            </a:r>
            <a:r>
              <a:rPr sz="2400" b="0" spc="-65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b="0" dirty="0">
                <a:solidFill>
                  <a:srgbClr val="585858"/>
                </a:solidFill>
                <a:latin typeface="Arial MT"/>
                <a:cs typeface="Arial MT"/>
              </a:rPr>
              <a:t>ve</a:t>
            </a:r>
            <a:r>
              <a:rPr sz="2400" b="0" spc="-75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b="0" spc="-10" dirty="0">
                <a:solidFill>
                  <a:srgbClr val="585858"/>
                </a:solidFill>
                <a:latin typeface="Arial MT"/>
                <a:cs typeface="Arial MT"/>
              </a:rPr>
              <a:t>zengin imkanlar</a:t>
            </a:r>
            <a:endParaRPr sz="2400" dirty="0">
              <a:latin typeface="Arial MT"/>
              <a:cs typeface="Arial MT"/>
            </a:endParaRPr>
          </a:p>
          <a:p>
            <a:pPr marL="299085" indent="-286385">
              <a:lnSpc>
                <a:spcPct val="100000"/>
              </a:lnSpc>
              <a:spcBef>
                <a:spcPts val="170"/>
              </a:spcBef>
              <a:buChar char="•"/>
              <a:tabLst>
                <a:tab pos="299085" algn="l"/>
              </a:tabLst>
            </a:pPr>
            <a:r>
              <a:rPr sz="2400" b="0" dirty="0">
                <a:solidFill>
                  <a:srgbClr val="585858"/>
                </a:solidFill>
                <a:latin typeface="Arial MT"/>
                <a:cs typeface="Arial MT"/>
              </a:rPr>
              <a:t>Mükemmel</a:t>
            </a:r>
            <a:r>
              <a:rPr sz="2400" b="0" spc="-114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b="0" dirty="0">
                <a:solidFill>
                  <a:srgbClr val="585858"/>
                </a:solidFill>
                <a:latin typeface="Arial MT"/>
                <a:cs typeface="Arial MT"/>
              </a:rPr>
              <a:t>istihdam</a:t>
            </a:r>
            <a:r>
              <a:rPr sz="2400" b="0" spc="-95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b="0" spc="-20" dirty="0">
                <a:solidFill>
                  <a:srgbClr val="585858"/>
                </a:solidFill>
                <a:latin typeface="Arial MT"/>
                <a:cs typeface="Arial MT"/>
              </a:rPr>
              <a:t>koşulları</a:t>
            </a:r>
            <a:endParaRPr sz="2400" dirty="0">
              <a:latin typeface="Arial MT"/>
              <a:cs typeface="Arial MT"/>
            </a:endParaRPr>
          </a:p>
          <a:p>
            <a:pPr marL="299085" marR="311150" indent="-287020">
              <a:lnSpc>
                <a:spcPts val="3200"/>
              </a:lnSpc>
              <a:spcBef>
                <a:spcPts val="155"/>
              </a:spcBef>
              <a:buChar char="•"/>
              <a:tabLst>
                <a:tab pos="299085" algn="l"/>
              </a:tabLst>
            </a:pPr>
            <a:r>
              <a:rPr sz="2400" b="0" dirty="0">
                <a:solidFill>
                  <a:srgbClr val="585858"/>
                </a:solidFill>
                <a:latin typeface="Arial MT"/>
                <a:cs typeface="Arial MT"/>
              </a:rPr>
              <a:t>AB</a:t>
            </a:r>
            <a:r>
              <a:rPr sz="2400" b="0" spc="-105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b="0" dirty="0">
                <a:solidFill>
                  <a:srgbClr val="585858"/>
                </a:solidFill>
                <a:latin typeface="Arial MT"/>
                <a:cs typeface="Arial MT"/>
              </a:rPr>
              <a:t>üye</a:t>
            </a:r>
            <a:r>
              <a:rPr sz="2400" b="0" spc="-4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b="0" dirty="0">
                <a:solidFill>
                  <a:srgbClr val="585858"/>
                </a:solidFill>
                <a:latin typeface="Arial MT"/>
                <a:cs typeface="Arial MT"/>
              </a:rPr>
              <a:t>ya</a:t>
            </a:r>
            <a:r>
              <a:rPr sz="2400" b="0" spc="-4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b="0" spc="-10" dirty="0">
                <a:solidFill>
                  <a:srgbClr val="585858"/>
                </a:solidFill>
                <a:latin typeface="Arial MT"/>
                <a:cs typeface="Arial MT"/>
              </a:rPr>
              <a:t>da</a:t>
            </a:r>
            <a:r>
              <a:rPr sz="2400" b="0" spc="-155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b="0" dirty="0">
                <a:solidFill>
                  <a:srgbClr val="585858"/>
                </a:solidFill>
                <a:latin typeface="Arial MT"/>
                <a:cs typeface="Arial MT"/>
              </a:rPr>
              <a:t>Asosiye</a:t>
            </a:r>
            <a:r>
              <a:rPr sz="2400" b="0" spc="-4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b="0" dirty="0">
                <a:solidFill>
                  <a:srgbClr val="585858"/>
                </a:solidFill>
                <a:latin typeface="Arial MT"/>
                <a:cs typeface="Arial MT"/>
              </a:rPr>
              <a:t>ülkelerde</a:t>
            </a:r>
            <a:r>
              <a:rPr sz="2400" b="0" spc="-5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b="0" spc="-170" dirty="0">
                <a:solidFill>
                  <a:srgbClr val="585858"/>
                </a:solidFill>
                <a:latin typeface="Arial MT"/>
                <a:cs typeface="Arial MT"/>
              </a:rPr>
              <a:t>vatandaş</a:t>
            </a:r>
            <a:r>
              <a:rPr sz="2400" b="0" dirty="0">
                <a:solidFill>
                  <a:srgbClr val="585858"/>
                </a:solidFill>
                <a:latin typeface="Arial MT"/>
                <a:cs typeface="Arial MT"/>
              </a:rPr>
              <a:t> olmak</a:t>
            </a:r>
            <a:r>
              <a:rPr sz="2400" b="0" spc="-25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b="0" dirty="0">
                <a:solidFill>
                  <a:srgbClr val="585858"/>
                </a:solidFill>
                <a:latin typeface="Arial MT"/>
                <a:cs typeface="Arial MT"/>
              </a:rPr>
              <a:t>ya</a:t>
            </a:r>
            <a:r>
              <a:rPr sz="2400" b="0" spc="-45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b="0" dirty="0">
                <a:solidFill>
                  <a:srgbClr val="585858"/>
                </a:solidFill>
                <a:latin typeface="Arial MT"/>
                <a:cs typeface="Arial MT"/>
              </a:rPr>
              <a:t>da</a:t>
            </a:r>
            <a:r>
              <a:rPr sz="2400" b="0" spc="-4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b="0" dirty="0">
                <a:solidFill>
                  <a:srgbClr val="585858"/>
                </a:solidFill>
                <a:latin typeface="Arial MT"/>
                <a:cs typeface="Arial MT"/>
              </a:rPr>
              <a:t>en</a:t>
            </a:r>
            <a:r>
              <a:rPr sz="2400" b="0" spc="-4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b="0" dirty="0">
                <a:solidFill>
                  <a:srgbClr val="585858"/>
                </a:solidFill>
                <a:latin typeface="Arial MT"/>
                <a:cs typeface="Arial MT"/>
              </a:rPr>
              <a:t>az</a:t>
            </a:r>
            <a:r>
              <a:rPr sz="2400" b="0" spc="-4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b="0" dirty="0">
                <a:solidFill>
                  <a:srgbClr val="585858"/>
                </a:solidFill>
                <a:latin typeface="Arial MT"/>
                <a:cs typeface="Arial MT"/>
              </a:rPr>
              <a:t>5</a:t>
            </a:r>
            <a:r>
              <a:rPr sz="2400" b="0" spc="-4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b="0" spc="-25" dirty="0">
                <a:solidFill>
                  <a:srgbClr val="585858"/>
                </a:solidFill>
                <a:latin typeface="Arial MT"/>
                <a:cs typeface="Arial MT"/>
              </a:rPr>
              <a:t>yıl </a:t>
            </a:r>
            <a:r>
              <a:rPr sz="2400" b="0" spc="-220" dirty="0">
                <a:solidFill>
                  <a:srgbClr val="585858"/>
                </a:solidFill>
                <a:latin typeface="Arial MT"/>
                <a:cs typeface="Arial MT"/>
              </a:rPr>
              <a:t>kalmış</a:t>
            </a:r>
            <a:r>
              <a:rPr sz="2400" b="0" spc="45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b="0" spc="-10" dirty="0">
                <a:solidFill>
                  <a:srgbClr val="585858"/>
                </a:solidFill>
                <a:latin typeface="Arial MT"/>
                <a:cs typeface="Arial MT"/>
              </a:rPr>
              <a:t>olmak</a:t>
            </a:r>
            <a:endParaRPr sz="2400" dirty="0">
              <a:latin typeface="Arial MT"/>
              <a:cs typeface="Arial MT"/>
            </a:endParaRPr>
          </a:p>
          <a:p>
            <a:pPr marL="299085" indent="-286385">
              <a:lnSpc>
                <a:spcPct val="100000"/>
              </a:lnSpc>
              <a:spcBef>
                <a:spcPts val="165"/>
              </a:spcBef>
              <a:buChar char="•"/>
              <a:tabLst>
                <a:tab pos="299085" algn="l"/>
              </a:tabLst>
            </a:pPr>
            <a:r>
              <a:rPr sz="2400" b="0" spc="-195" dirty="0">
                <a:solidFill>
                  <a:srgbClr val="585858"/>
                </a:solidFill>
                <a:latin typeface="Arial MT"/>
                <a:cs typeface="Arial MT"/>
              </a:rPr>
              <a:t>Dolaşım</a:t>
            </a:r>
            <a:r>
              <a:rPr sz="2400" b="0" spc="6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b="0" spc="-40" dirty="0">
                <a:solidFill>
                  <a:srgbClr val="585858"/>
                </a:solidFill>
                <a:latin typeface="Arial MT"/>
                <a:cs typeface="Arial MT"/>
              </a:rPr>
              <a:t>şartı</a:t>
            </a:r>
            <a:endParaRPr sz="2400" dirty="0">
              <a:latin typeface="Arial MT"/>
              <a:cs typeface="Arial MT"/>
            </a:endParaRPr>
          </a:p>
          <a:p>
            <a:pPr marL="299085" indent="-286385">
              <a:lnSpc>
                <a:spcPct val="100000"/>
              </a:lnSpc>
              <a:spcBef>
                <a:spcPts val="315"/>
              </a:spcBef>
              <a:buChar char="•"/>
              <a:tabLst>
                <a:tab pos="299085" algn="l"/>
              </a:tabLst>
            </a:pPr>
            <a:r>
              <a:rPr sz="2400" b="0" spc="-100" dirty="0">
                <a:solidFill>
                  <a:srgbClr val="585858"/>
                </a:solidFill>
                <a:latin typeface="Arial MT"/>
                <a:cs typeface="Arial MT"/>
              </a:rPr>
              <a:t>Araştırmacılar</a:t>
            </a:r>
            <a:r>
              <a:rPr sz="2400" b="0" spc="-5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b="0" dirty="0">
                <a:solidFill>
                  <a:srgbClr val="585858"/>
                </a:solidFill>
                <a:latin typeface="Arial MT"/>
                <a:cs typeface="Arial MT"/>
              </a:rPr>
              <a:t>proje</a:t>
            </a:r>
            <a:r>
              <a:rPr sz="2400" b="0" spc="-7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b="0" dirty="0">
                <a:solidFill>
                  <a:srgbClr val="585858"/>
                </a:solidFill>
                <a:latin typeface="Arial MT"/>
                <a:cs typeface="Arial MT"/>
              </a:rPr>
              <a:t>konularını</a:t>
            </a:r>
            <a:r>
              <a:rPr sz="2400" b="0" spc="-5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b="0" dirty="0">
                <a:solidFill>
                  <a:srgbClr val="585858"/>
                </a:solidFill>
                <a:latin typeface="Arial MT"/>
                <a:cs typeface="Arial MT"/>
              </a:rPr>
              <a:t>kendi</a:t>
            </a:r>
            <a:r>
              <a:rPr sz="2400" b="0" spc="-65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b="0" dirty="0">
                <a:solidFill>
                  <a:srgbClr val="585858"/>
                </a:solidFill>
                <a:latin typeface="Arial MT"/>
                <a:cs typeface="Arial MT"/>
              </a:rPr>
              <a:t>seçebilme</a:t>
            </a:r>
            <a:r>
              <a:rPr sz="2400" b="0" spc="-55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b="0" dirty="0">
                <a:solidFill>
                  <a:srgbClr val="585858"/>
                </a:solidFill>
                <a:latin typeface="Arial MT"/>
                <a:cs typeface="Arial MT"/>
              </a:rPr>
              <a:t>imkanı</a:t>
            </a:r>
            <a:r>
              <a:rPr sz="2400" b="0" spc="-75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b="0" spc="-10" dirty="0">
                <a:solidFill>
                  <a:srgbClr val="585858"/>
                </a:solidFill>
                <a:latin typeface="Arial MT"/>
                <a:cs typeface="Arial MT"/>
              </a:rPr>
              <a:t>(bottom-</a:t>
            </a:r>
            <a:r>
              <a:rPr sz="2400" b="0" spc="-25" dirty="0">
                <a:solidFill>
                  <a:srgbClr val="585858"/>
                </a:solidFill>
                <a:latin typeface="Arial MT"/>
                <a:cs typeface="Arial MT"/>
              </a:rPr>
              <a:t>up)</a:t>
            </a:r>
            <a:endParaRPr sz="2400" dirty="0">
              <a:latin typeface="Arial MT"/>
              <a:cs typeface="Arial MT"/>
            </a:endParaRPr>
          </a:p>
          <a:p>
            <a:pPr marL="299085" marR="459105" indent="-287020">
              <a:lnSpc>
                <a:spcPct val="111200"/>
              </a:lnSpc>
              <a:buChar char="•"/>
              <a:tabLst>
                <a:tab pos="299085" algn="l"/>
              </a:tabLst>
            </a:pPr>
            <a:r>
              <a:rPr sz="2400" b="0" spc="-260" dirty="0">
                <a:solidFill>
                  <a:srgbClr val="585858"/>
                </a:solidFill>
                <a:latin typeface="Arial MT"/>
                <a:cs typeface="Arial MT"/>
              </a:rPr>
              <a:t>Başka</a:t>
            </a:r>
            <a:r>
              <a:rPr sz="2400" b="0" dirty="0">
                <a:solidFill>
                  <a:srgbClr val="585858"/>
                </a:solidFill>
                <a:latin typeface="Arial MT"/>
                <a:cs typeface="Arial MT"/>
              </a:rPr>
              <a:t> bir</a:t>
            </a:r>
            <a:r>
              <a:rPr sz="2400" b="0" spc="-17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b="0" spc="-185" dirty="0">
                <a:solidFill>
                  <a:srgbClr val="585858"/>
                </a:solidFill>
                <a:latin typeface="Arial MT"/>
                <a:cs typeface="Arial MT"/>
              </a:rPr>
              <a:t>kuruluş</a:t>
            </a:r>
            <a:r>
              <a:rPr sz="2400" b="0" spc="5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b="0" dirty="0">
                <a:solidFill>
                  <a:srgbClr val="585858"/>
                </a:solidFill>
                <a:latin typeface="Arial MT"/>
                <a:cs typeface="Arial MT"/>
              </a:rPr>
              <a:t>tarafından</a:t>
            </a:r>
            <a:r>
              <a:rPr sz="2400" b="0" spc="-9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b="0" dirty="0">
                <a:solidFill>
                  <a:srgbClr val="585858"/>
                </a:solidFill>
                <a:latin typeface="Arial MT"/>
                <a:cs typeface="Arial MT"/>
              </a:rPr>
              <a:t>halihazırda</a:t>
            </a:r>
            <a:r>
              <a:rPr sz="2400" b="0" spc="-25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b="0" dirty="0">
                <a:solidFill>
                  <a:srgbClr val="585858"/>
                </a:solidFill>
                <a:latin typeface="Arial MT"/>
                <a:cs typeface="Arial MT"/>
              </a:rPr>
              <a:t>istihdam</a:t>
            </a:r>
            <a:r>
              <a:rPr sz="2400" b="0" spc="-55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b="0" dirty="0">
                <a:solidFill>
                  <a:srgbClr val="585858"/>
                </a:solidFill>
                <a:latin typeface="Arial MT"/>
                <a:cs typeface="Arial MT"/>
              </a:rPr>
              <a:t>edilmiyor</a:t>
            </a:r>
            <a:r>
              <a:rPr sz="2400" b="0" spc="-3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400" b="0" spc="-20" dirty="0">
                <a:solidFill>
                  <a:srgbClr val="585858"/>
                </a:solidFill>
                <a:latin typeface="Arial MT"/>
                <a:cs typeface="Arial MT"/>
              </a:rPr>
              <a:t>olma </a:t>
            </a:r>
            <a:r>
              <a:rPr sz="2400" b="0" spc="-55" dirty="0">
                <a:solidFill>
                  <a:srgbClr val="585858"/>
                </a:solidFill>
                <a:latin typeface="Arial MT"/>
                <a:cs typeface="Arial MT"/>
              </a:rPr>
              <a:t>şartı</a:t>
            </a:r>
            <a:endParaRPr sz="2400" dirty="0">
              <a:latin typeface="Arial MT"/>
              <a:cs typeface="Arial MT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6025641" y="991564"/>
            <a:ext cx="623887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COFUND</a:t>
            </a:r>
            <a:r>
              <a:rPr spc="-15" dirty="0"/>
              <a:t> </a:t>
            </a:r>
            <a:r>
              <a:rPr dirty="0"/>
              <a:t>-</a:t>
            </a:r>
            <a:r>
              <a:rPr spc="-10" dirty="0"/>
              <a:t> Paneller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6269482" y="2163317"/>
            <a:ext cx="57486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Projeler</a:t>
            </a:r>
            <a:r>
              <a:rPr sz="28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dirty="0">
                <a:solidFill>
                  <a:srgbClr val="FFFFFF"/>
                </a:solidFill>
                <a:latin typeface="Arial MT"/>
                <a:cs typeface="Arial MT"/>
              </a:rPr>
              <a:t>iki</a:t>
            </a:r>
            <a:r>
              <a:rPr sz="28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215" dirty="0">
                <a:solidFill>
                  <a:srgbClr val="FFFFFF"/>
                </a:solidFill>
                <a:latin typeface="Arial MT"/>
                <a:cs typeface="Arial MT"/>
              </a:rPr>
              <a:t>şekilde</a:t>
            </a:r>
            <a:r>
              <a:rPr sz="28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Arial MT"/>
                <a:cs typeface="Arial MT"/>
              </a:rPr>
              <a:t>yazılabilmektedir:</a:t>
            </a:r>
            <a:endParaRPr sz="2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" y="0"/>
            <a:ext cx="18288001" cy="10287126"/>
            <a:chOff x="-1" y="0"/>
            <a:chExt cx="18288001" cy="10287126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" y="0"/>
              <a:ext cx="18288001" cy="10287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109216" y="6018276"/>
              <a:ext cx="6057900" cy="3089275"/>
            </a:xfrm>
            <a:custGeom>
              <a:avLst/>
              <a:gdLst/>
              <a:ahLst/>
              <a:cxnLst/>
              <a:rect l="l" t="t" r="r" b="b"/>
              <a:pathLst>
                <a:path w="6057900" h="3089275">
                  <a:moveTo>
                    <a:pt x="6057900" y="0"/>
                  </a:moveTo>
                  <a:lnTo>
                    <a:pt x="0" y="0"/>
                  </a:lnTo>
                  <a:lnTo>
                    <a:pt x="0" y="3089148"/>
                  </a:lnTo>
                  <a:lnTo>
                    <a:pt x="6057900" y="3089148"/>
                  </a:lnTo>
                  <a:lnTo>
                    <a:pt x="60579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522220" y="6431279"/>
              <a:ext cx="881380" cy="890269"/>
            </a:xfrm>
            <a:custGeom>
              <a:avLst/>
              <a:gdLst/>
              <a:ahLst/>
              <a:cxnLst/>
              <a:rect l="l" t="t" r="r" b="b"/>
              <a:pathLst>
                <a:path w="881379" h="890270">
                  <a:moveTo>
                    <a:pt x="440436" y="0"/>
                  </a:moveTo>
                  <a:lnTo>
                    <a:pt x="392452" y="2611"/>
                  </a:lnTo>
                  <a:lnTo>
                    <a:pt x="345964" y="10265"/>
                  </a:lnTo>
                  <a:lnTo>
                    <a:pt x="301239" y="22689"/>
                  </a:lnTo>
                  <a:lnTo>
                    <a:pt x="258548" y="39612"/>
                  </a:lnTo>
                  <a:lnTo>
                    <a:pt x="218157" y="60762"/>
                  </a:lnTo>
                  <a:lnTo>
                    <a:pt x="180337" y="85868"/>
                  </a:lnTo>
                  <a:lnTo>
                    <a:pt x="145357" y="114658"/>
                  </a:lnTo>
                  <a:lnTo>
                    <a:pt x="113485" y="146860"/>
                  </a:lnTo>
                  <a:lnTo>
                    <a:pt x="84990" y="182203"/>
                  </a:lnTo>
                  <a:lnTo>
                    <a:pt x="60141" y="220415"/>
                  </a:lnTo>
                  <a:lnTo>
                    <a:pt x="39207" y="261225"/>
                  </a:lnTo>
                  <a:lnTo>
                    <a:pt x="22457" y="304361"/>
                  </a:lnTo>
                  <a:lnTo>
                    <a:pt x="10160" y="349551"/>
                  </a:lnTo>
                  <a:lnTo>
                    <a:pt x="2584" y="396524"/>
                  </a:lnTo>
                  <a:lnTo>
                    <a:pt x="0" y="445008"/>
                  </a:lnTo>
                  <a:lnTo>
                    <a:pt x="2584" y="493491"/>
                  </a:lnTo>
                  <a:lnTo>
                    <a:pt x="10160" y="540464"/>
                  </a:lnTo>
                  <a:lnTo>
                    <a:pt x="22457" y="585654"/>
                  </a:lnTo>
                  <a:lnTo>
                    <a:pt x="39207" y="628790"/>
                  </a:lnTo>
                  <a:lnTo>
                    <a:pt x="60141" y="669600"/>
                  </a:lnTo>
                  <a:lnTo>
                    <a:pt x="84990" y="707812"/>
                  </a:lnTo>
                  <a:lnTo>
                    <a:pt x="113485" y="743155"/>
                  </a:lnTo>
                  <a:lnTo>
                    <a:pt x="145357" y="775357"/>
                  </a:lnTo>
                  <a:lnTo>
                    <a:pt x="180337" y="804147"/>
                  </a:lnTo>
                  <a:lnTo>
                    <a:pt x="218157" y="829253"/>
                  </a:lnTo>
                  <a:lnTo>
                    <a:pt x="258548" y="850403"/>
                  </a:lnTo>
                  <a:lnTo>
                    <a:pt x="301239" y="867326"/>
                  </a:lnTo>
                  <a:lnTo>
                    <a:pt x="345964" y="879750"/>
                  </a:lnTo>
                  <a:lnTo>
                    <a:pt x="392452" y="887404"/>
                  </a:lnTo>
                  <a:lnTo>
                    <a:pt x="440436" y="890016"/>
                  </a:lnTo>
                  <a:lnTo>
                    <a:pt x="488419" y="887404"/>
                  </a:lnTo>
                  <a:lnTo>
                    <a:pt x="534907" y="879750"/>
                  </a:lnTo>
                  <a:lnTo>
                    <a:pt x="579632" y="867326"/>
                  </a:lnTo>
                  <a:lnTo>
                    <a:pt x="622323" y="850403"/>
                  </a:lnTo>
                  <a:lnTo>
                    <a:pt x="662714" y="829253"/>
                  </a:lnTo>
                  <a:lnTo>
                    <a:pt x="700534" y="804147"/>
                  </a:lnTo>
                  <a:lnTo>
                    <a:pt x="735514" y="775357"/>
                  </a:lnTo>
                  <a:lnTo>
                    <a:pt x="767386" y="743155"/>
                  </a:lnTo>
                  <a:lnTo>
                    <a:pt x="795881" y="707812"/>
                  </a:lnTo>
                  <a:lnTo>
                    <a:pt x="820730" y="669600"/>
                  </a:lnTo>
                  <a:lnTo>
                    <a:pt x="841664" y="628790"/>
                  </a:lnTo>
                  <a:lnTo>
                    <a:pt x="858414" y="585654"/>
                  </a:lnTo>
                  <a:lnTo>
                    <a:pt x="870711" y="540464"/>
                  </a:lnTo>
                  <a:lnTo>
                    <a:pt x="878287" y="493491"/>
                  </a:lnTo>
                  <a:lnTo>
                    <a:pt x="880871" y="445008"/>
                  </a:lnTo>
                  <a:lnTo>
                    <a:pt x="878287" y="396524"/>
                  </a:lnTo>
                  <a:lnTo>
                    <a:pt x="870711" y="349551"/>
                  </a:lnTo>
                  <a:lnTo>
                    <a:pt x="858414" y="304361"/>
                  </a:lnTo>
                  <a:lnTo>
                    <a:pt x="841664" y="261225"/>
                  </a:lnTo>
                  <a:lnTo>
                    <a:pt x="820730" y="220415"/>
                  </a:lnTo>
                  <a:lnTo>
                    <a:pt x="795881" y="182203"/>
                  </a:lnTo>
                  <a:lnTo>
                    <a:pt x="767386" y="146860"/>
                  </a:lnTo>
                  <a:lnTo>
                    <a:pt x="735514" y="114658"/>
                  </a:lnTo>
                  <a:lnTo>
                    <a:pt x="700534" y="85868"/>
                  </a:lnTo>
                  <a:lnTo>
                    <a:pt x="662714" y="60762"/>
                  </a:lnTo>
                  <a:lnTo>
                    <a:pt x="622323" y="39612"/>
                  </a:lnTo>
                  <a:lnTo>
                    <a:pt x="579632" y="22689"/>
                  </a:lnTo>
                  <a:lnTo>
                    <a:pt x="534907" y="10265"/>
                  </a:lnTo>
                  <a:lnTo>
                    <a:pt x="488419" y="2611"/>
                  </a:lnTo>
                  <a:lnTo>
                    <a:pt x="440436" y="0"/>
                  </a:lnTo>
                  <a:close/>
                </a:path>
              </a:pathLst>
            </a:custGeom>
            <a:solidFill>
              <a:srgbClr val="E21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210800" y="6018276"/>
              <a:ext cx="6057900" cy="3089275"/>
            </a:xfrm>
            <a:custGeom>
              <a:avLst/>
              <a:gdLst/>
              <a:ahLst/>
              <a:cxnLst/>
              <a:rect l="l" t="t" r="r" b="b"/>
              <a:pathLst>
                <a:path w="6057900" h="3089275">
                  <a:moveTo>
                    <a:pt x="6057900" y="0"/>
                  </a:moveTo>
                  <a:lnTo>
                    <a:pt x="0" y="0"/>
                  </a:lnTo>
                  <a:lnTo>
                    <a:pt x="0" y="3089148"/>
                  </a:lnTo>
                  <a:lnTo>
                    <a:pt x="6057900" y="3089148"/>
                  </a:lnTo>
                  <a:lnTo>
                    <a:pt x="6057900" y="0"/>
                  </a:lnTo>
                  <a:close/>
                </a:path>
              </a:pathLst>
            </a:custGeom>
            <a:solidFill>
              <a:srgbClr val="0046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623804" y="6431279"/>
              <a:ext cx="881380" cy="890269"/>
            </a:xfrm>
            <a:custGeom>
              <a:avLst/>
              <a:gdLst/>
              <a:ahLst/>
              <a:cxnLst/>
              <a:rect l="l" t="t" r="r" b="b"/>
              <a:pathLst>
                <a:path w="881379" h="890270">
                  <a:moveTo>
                    <a:pt x="440436" y="0"/>
                  </a:moveTo>
                  <a:lnTo>
                    <a:pt x="392452" y="2611"/>
                  </a:lnTo>
                  <a:lnTo>
                    <a:pt x="345964" y="10265"/>
                  </a:lnTo>
                  <a:lnTo>
                    <a:pt x="301239" y="22689"/>
                  </a:lnTo>
                  <a:lnTo>
                    <a:pt x="258548" y="39612"/>
                  </a:lnTo>
                  <a:lnTo>
                    <a:pt x="218157" y="60762"/>
                  </a:lnTo>
                  <a:lnTo>
                    <a:pt x="180337" y="85868"/>
                  </a:lnTo>
                  <a:lnTo>
                    <a:pt x="145357" y="114658"/>
                  </a:lnTo>
                  <a:lnTo>
                    <a:pt x="113485" y="146860"/>
                  </a:lnTo>
                  <a:lnTo>
                    <a:pt x="84990" y="182203"/>
                  </a:lnTo>
                  <a:lnTo>
                    <a:pt x="60141" y="220415"/>
                  </a:lnTo>
                  <a:lnTo>
                    <a:pt x="39207" y="261225"/>
                  </a:lnTo>
                  <a:lnTo>
                    <a:pt x="22457" y="304361"/>
                  </a:lnTo>
                  <a:lnTo>
                    <a:pt x="10160" y="349551"/>
                  </a:lnTo>
                  <a:lnTo>
                    <a:pt x="2584" y="396524"/>
                  </a:lnTo>
                  <a:lnTo>
                    <a:pt x="0" y="445008"/>
                  </a:lnTo>
                  <a:lnTo>
                    <a:pt x="2584" y="493491"/>
                  </a:lnTo>
                  <a:lnTo>
                    <a:pt x="10160" y="540464"/>
                  </a:lnTo>
                  <a:lnTo>
                    <a:pt x="22457" y="585654"/>
                  </a:lnTo>
                  <a:lnTo>
                    <a:pt x="39207" y="628790"/>
                  </a:lnTo>
                  <a:lnTo>
                    <a:pt x="60141" y="669600"/>
                  </a:lnTo>
                  <a:lnTo>
                    <a:pt x="84990" y="707812"/>
                  </a:lnTo>
                  <a:lnTo>
                    <a:pt x="113485" y="743155"/>
                  </a:lnTo>
                  <a:lnTo>
                    <a:pt x="145357" y="775357"/>
                  </a:lnTo>
                  <a:lnTo>
                    <a:pt x="180337" y="804147"/>
                  </a:lnTo>
                  <a:lnTo>
                    <a:pt x="218157" y="829253"/>
                  </a:lnTo>
                  <a:lnTo>
                    <a:pt x="258548" y="850403"/>
                  </a:lnTo>
                  <a:lnTo>
                    <a:pt x="301239" y="867326"/>
                  </a:lnTo>
                  <a:lnTo>
                    <a:pt x="345964" y="879750"/>
                  </a:lnTo>
                  <a:lnTo>
                    <a:pt x="392452" y="887404"/>
                  </a:lnTo>
                  <a:lnTo>
                    <a:pt x="440436" y="890016"/>
                  </a:lnTo>
                  <a:lnTo>
                    <a:pt x="488419" y="887404"/>
                  </a:lnTo>
                  <a:lnTo>
                    <a:pt x="534907" y="879750"/>
                  </a:lnTo>
                  <a:lnTo>
                    <a:pt x="579632" y="867326"/>
                  </a:lnTo>
                  <a:lnTo>
                    <a:pt x="622323" y="850403"/>
                  </a:lnTo>
                  <a:lnTo>
                    <a:pt x="662714" y="829253"/>
                  </a:lnTo>
                  <a:lnTo>
                    <a:pt x="700534" y="804147"/>
                  </a:lnTo>
                  <a:lnTo>
                    <a:pt x="735514" y="775357"/>
                  </a:lnTo>
                  <a:lnTo>
                    <a:pt x="767386" y="743155"/>
                  </a:lnTo>
                  <a:lnTo>
                    <a:pt x="795881" y="707812"/>
                  </a:lnTo>
                  <a:lnTo>
                    <a:pt x="820730" y="669600"/>
                  </a:lnTo>
                  <a:lnTo>
                    <a:pt x="841664" y="628790"/>
                  </a:lnTo>
                  <a:lnTo>
                    <a:pt x="858414" y="585654"/>
                  </a:lnTo>
                  <a:lnTo>
                    <a:pt x="870711" y="540464"/>
                  </a:lnTo>
                  <a:lnTo>
                    <a:pt x="878287" y="493491"/>
                  </a:lnTo>
                  <a:lnTo>
                    <a:pt x="880872" y="445008"/>
                  </a:lnTo>
                  <a:lnTo>
                    <a:pt x="878287" y="396524"/>
                  </a:lnTo>
                  <a:lnTo>
                    <a:pt x="870711" y="349551"/>
                  </a:lnTo>
                  <a:lnTo>
                    <a:pt x="858414" y="304361"/>
                  </a:lnTo>
                  <a:lnTo>
                    <a:pt x="841664" y="261225"/>
                  </a:lnTo>
                  <a:lnTo>
                    <a:pt x="820730" y="220415"/>
                  </a:lnTo>
                  <a:lnTo>
                    <a:pt x="795881" y="182203"/>
                  </a:lnTo>
                  <a:lnTo>
                    <a:pt x="767386" y="146860"/>
                  </a:lnTo>
                  <a:lnTo>
                    <a:pt x="735514" y="114658"/>
                  </a:lnTo>
                  <a:lnTo>
                    <a:pt x="700534" y="85868"/>
                  </a:lnTo>
                  <a:lnTo>
                    <a:pt x="662714" y="60762"/>
                  </a:lnTo>
                  <a:lnTo>
                    <a:pt x="622323" y="39612"/>
                  </a:lnTo>
                  <a:lnTo>
                    <a:pt x="579632" y="22689"/>
                  </a:lnTo>
                  <a:lnTo>
                    <a:pt x="534907" y="10265"/>
                  </a:lnTo>
                  <a:lnTo>
                    <a:pt x="488419" y="2611"/>
                  </a:lnTo>
                  <a:lnTo>
                    <a:pt x="4404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442180" y="9468611"/>
              <a:ext cx="845819" cy="818515"/>
            </a:xfrm>
            <a:custGeom>
              <a:avLst/>
              <a:gdLst/>
              <a:ahLst/>
              <a:cxnLst/>
              <a:rect l="l" t="t" r="r" b="b"/>
              <a:pathLst>
                <a:path w="845819" h="818515">
                  <a:moveTo>
                    <a:pt x="845819" y="0"/>
                  </a:moveTo>
                  <a:lnTo>
                    <a:pt x="0" y="0"/>
                  </a:lnTo>
                  <a:lnTo>
                    <a:pt x="0" y="818387"/>
                  </a:lnTo>
                  <a:lnTo>
                    <a:pt x="845819" y="818387"/>
                  </a:lnTo>
                  <a:lnTo>
                    <a:pt x="845819" y="0"/>
                  </a:lnTo>
                  <a:close/>
                </a:path>
              </a:pathLst>
            </a:custGeom>
            <a:solidFill>
              <a:srgbClr val="DC00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109216" y="6018276"/>
            <a:ext cx="6057900" cy="3089275"/>
          </a:xfrm>
          <a:prstGeom prst="rect">
            <a:avLst/>
          </a:prstGeom>
        </p:spPr>
        <p:txBody>
          <a:bodyPr vert="horz" wrap="square" lIns="0" tIns="24892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960"/>
              </a:spcBef>
            </a:pPr>
            <a:endParaRPr sz="2400">
              <a:latin typeface="Times New Roman"/>
              <a:cs typeface="Times New Roman"/>
            </a:endParaRPr>
          </a:p>
          <a:p>
            <a:pPr marL="1537335">
              <a:lnSpc>
                <a:spcPct val="100000"/>
              </a:lnSpc>
            </a:pPr>
            <a:r>
              <a:rPr sz="2400" b="1" spc="-10" dirty="0">
                <a:latin typeface="Arial"/>
                <a:cs typeface="Arial"/>
              </a:rPr>
              <a:t>İstihdam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420"/>
              </a:spcBef>
            </a:pPr>
            <a:endParaRPr sz="2400">
              <a:latin typeface="Arial"/>
              <a:cs typeface="Arial"/>
            </a:endParaRPr>
          </a:p>
          <a:p>
            <a:pPr marL="1141730">
              <a:lnSpc>
                <a:spcPct val="100000"/>
              </a:lnSpc>
            </a:pPr>
            <a:r>
              <a:rPr sz="2000" dirty="0">
                <a:solidFill>
                  <a:srgbClr val="585858"/>
                </a:solidFill>
                <a:latin typeface="Arial MT"/>
                <a:cs typeface="Arial MT"/>
              </a:rPr>
              <a:t>Minimum</a:t>
            </a:r>
            <a:r>
              <a:rPr sz="2000" spc="-2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585858"/>
                </a:solidFill>
                <a:latin typeface="Arial MT"/>
                <a:cs typeface="Arial MT"/>
              </a:rPr>
              <a:t>3</a:t>
            </a:r>
            <a:r>
              <a:rPr sz="2000" spc="-15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585858"/>
                </a:solidFill>
                <a:latin typeface="Arial MT"/>
                <a:cs typeface="Arial MT"/>
              </a:rPr>
              <a:t>araştırmacı</a:t>
            </a:r>
            <a:endParaRPr sz="2000">
              <a:latin typeface="Arial MT"/>
              <a:cs typeface="Arial MT"/>
            </a:endParaRPr>
          </a:p>
          <a:p>
            <a:pPr marL="1141730">
              <a:lnSpc>
                <a:spcPct val="100000"/>
              </a:lnSpc>
              <a:spcBef>
                <a:spcPts val="600"/>
              </a:spcBef>
            </a:pPr>
            <a:r>
              <a:rPr sz="2000" dirty="0">
                <a:solidFill>
                  <a:srgbClr val="585858"/>
                </a:solidFill>
                <a:latin typeface="Arial MT"/>
                <a:cs typeface="Arial MT"/>
              </a:rPr>
              <a:t>Maksimum</a:t>
            </a:r>
            <a:r>
              <a:rPr sz="2000" spc="-55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585858"/>
                </a:solidFill>
                <a:latin typeface="Arial MT"/>
                <a:cs typeface="Arial MT"/>
              </a:rPr>
              <a:t>100</a:t>
            </a:r>
            <a:r>
              <a:rPr sz="2000" spc="-2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585858"/>
                </a:solidFill>
                <a:latin typeface="Arial MT"/>
                <a:cs typeface="Arial MT"/>
              </a:rPr>
              <a:t>araştırmacı</a:t>
            </a:r>
            <a:endParaRPr sz="2000">
              <a:latin typeface="Arial MT"/>
              <a:cs typeface="Arial MT"/>
            </a:endParaRPr>
          </a:p>
          <a:p>
            <a:pPr marL="1141730">
              <a:lnSpc>
                <a:spcPct val="100000"/>
              </a:lnSpc>
              <a:spcBef>
                <a:spcPts val="600"/>
              </a:spcBef>
            </a:pPr>
            <a:r>
              <a:rPr sz="2000" dirty="0">
                <a:solidFill>
                  <a:srgbClr val="585858"/>
                </a:solidFill>
                <a:latin typeface="Arial MT"/>
                <a:cs typeface="Arial MT"/>
              </a:rPr>
              <a:t>EURAXESS</a:t>
            </a:r>
            <a:r>
              <a:rPr sz="2000" spc="-75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585858"/>
                </a:solidFill>
                <a:latin typeface="Arial MT"/>
                <a:cs typeface="Arial MT"/>
              </a:rPr>
              <a:t>Portalı’ndan</a:t>
            </a:r>
            <a:r>
              <a:rPr sz="2000" spc="-8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585858"/>
                </a:solidFill>
                <a:latin typeface="Arial MT"/>
                <a:cs typeface="Arial MT"/>
              </a:rPr>
              <a:t>duyuru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065129" y="6605142"/>
            <a:ext cx="4688205" cy="22980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83895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latin typeface="Arial"/>
                <a:cs typeface="Arial"/>
              </a:rPr>
              <a:t>Burs</a:t>
            </a:r>
            <a:r>
              <a:rPr sz="24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Miktarları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85"/>
              </a:spcBef>
            </a:pPr>
            <a:endParaRPr sz="2400">
              <a:latin typeface="Arial"/>
              <a:cs typeface="Arial"/>
            </a:endParaRPr>
          </a:p>
          <a:p>
            <a:pPr marR="5080">
              <a:lnSpc>
                <a:spcPct val="125000"/>
              </a:lnSpc>
              <a:spcBef>
                <a:spcPts val="5"/>
              </a:spcBef>
              <a:tabLst>
                <a:tab pos="3086100" algn="l"/>
              </a:tabLst>
            </a:pPr>
            <a:r>
              <a:rPr sz="2000" dirty="0">
                <a:solidFill>
                  <a:srgbClr val="F1F1F1"/>
                </a:solidFill>
                <a:latin typeface="Arial MT"/>
                <a:cs typeface="Arial MT"/>
              </a:rPr>
              <a:t>Doktora</a:t>
            </a:r>
            <a:r>
              <a:rPr sz="2000" spc="-65" dirty="0">
                <a:solidFill>
                  <a:srgbClr val="F1F1F1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1F1F1"/>
                </a:solidFill>
                <a:latin typeface="Arial MT"/>
                <a:cs typeface="Arial MT"/>
              </a:rPr>
              <a:t>Programı</a:t>
            </a:r>
            <a:r>
              <a:rPr sz="2000" dirty="0">
                <a:solidFill>
                  <a:srgbClr val="F1F1F1"/>
                </a:solidFill>
                <a:latin typeface="Arial MT"/>
                <a:cs typeface="Arial MT"/>
              </a:rPr>
              <a:t>	</a:t>
            </a:r>
            <a:r>
              <a:rPr sz="2000" spc="-509" dirty="0">
                <a:solidFill>
                  <a:srgbClr val="F1F1F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1F1F1"/>
                </a:solidFill>
                <a:latin typeface="Arial MT"/>
                <a:cs typeface="Arial MT"/>
              </a:rPr>
              <a:t>3.300</a:t>
            </a:r>
            <a:r>
              <a:rPr sz="2000" spc="-15" dirty="0">
                <a:solidFill>
                  <a:srgbClr val="F1F1F1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1F1F1"/>
                </a:solidFill>
                <a:latin typeface="Arial MT"/>
                <a:cs typeface="Arial MT"/>
              </a:rPr>
              <a:t>EUR/ay </a:t>
            </a:r>
            <a:r>
              <a:rPr sz="2000" dirty="0">
                <a:solidFill>
                  <a:srgbClr val="F1F1F1"/>
                </a:solidFill>
                <a:latin typeface="Arial MT"/>
                <a:cs typeface="Arial MT"/>
              </a:rPr>
              <a:t>Doktora</a:t>
            </a:r>
            <a:r>
              <a:rPr sz="2000" spc="-40" dirty="0">
                <a:solidFill>
                  <a:srgbClr val="F1F1F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1F1F1"/>
                </a:solidFill>
                <a:latin typeface="Arial MT"/>
                <a:cs typeface="Arial MT"/>
              </a:rPr>
              <a:t>Sonrası</a:t>
            </a:r>
            <a:r>
              <a:rPr sz="2000" spc="-40" dirty="0">
                <a:solidFill>
                  <a:srgbClr val="F1F1F1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1F1F1"/>
                </a:solidFill>
                <a:latin typeface="Arial MT"/>
                <a:cs typeface="Arial MT"/>
              </a:rPr>
              <a:t>Programı</a:t>
            </a:r>
            <a:r>
              <a:rPr sz="2000" dirty="0">
                <a:solidFill>
                  <a:srgbClr val="F1F1F1"/>
                </a:solidFill>
                <a:latin typeface="Arial MT"/>
                <a:cs typeface="Arial MT"/>
              </a:rPr>
              <a:t>	4.700</a:t>
            </a:r>
            <a:r>
              <a:rPr sz="2000" spc="-15" dirty="0">
                <a:solidFill>
                  <a:srgbClr val="F1F1F1"/>
                </a:solidFill>
                <a:latin typeface="Arial MT"/>
                <a:cs typeface="Arial MT"/>
              </a:rPr>
              <a:t> </a:t>
            </a:r>
            <a:r>
              <a:rPr sz="2000" spc="-10" dirty="0">
                <a:solidFill>
                  <a:srgbClr val="F1F1F1"/>
                </a:solidFill>
                <a:latin typeface="Arial MT"/>
                <a:cs typeface="Arial MT"/>
              </a:rPr>
              <a:t>EUR/ay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800"/>
              </a:spcBef>
            </a:pPr>
            <a:r>
              <a:rPr sz="1800" dirty="0">
                <a:solidFill>
                  <a:srgbClr val="F1F1F1"/>
                </a:solidFill>
                <a:latin typeface="Arial MT"/>
                <a:cs typeface="Arial MT"/>
              </a:rPr>
              <a:t>*</a:t>
            </a:r>
            <a:r>
              <a:rPr sz="1800" spc="-35" dirty="0">
                <a:solidFill>
                  <a:srgbClr val="F1F1F1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1F1F1"/>
                </a:solidFill>
                <a:latin typeface="Arial MT"/>
                <a:cs typeface="Arial MT"/>
              </a:rPr>
              <a:t>Minimum</a:t>
            </a:r>
            <a:r>
              <a:rPr sz="1800" spc="-10" dirty="0">
                <a:solidFill>
                  <a:srgbClr val="F1F1F1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1F1F1"/>
                </a:solidFill>
                <a:latin typeface="Arial MT"/>
                <a:cs typeface="Arial MT"/>
              </a:rPr>
              <a:t>burs</a:t>
            </a:r>
            <a:r>
              <a:rPr sz="1800" spc="-25" dirty="0">
                <a:solidFill>
                  <a:srgbClr val="F1F1F1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1F1F1"/>
                </a:solidFill>
                <a:latin typeface="Arial MT"/>
                <a:cs typeface="Arial MT"/>
              </a:rPr>
              <a:t>miktarı</a:t>
            </a:r>
            <a:r>
              <a:rPr sz="1800" spc="-20" dirty="0">
                <a:solidFill>
                  <a:srgbClr val="F1F1F1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1F1F1"/>
                </a:solidFill>
                <a:latin typeface="Arial MT"/>
                <a:cs typeface="Arial MT"/>
              </a:rPr>
              <a:t>olup</a:t>
            </a:r>
            <a:r>
              <a:rPr sz="1800" spc="-15" dirty="0">
                <a:solidFill>
                  <a:srgbClr val="F1F1F1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F1F1F1"/>
                </a:solidFill>
                <a:latin typeface="Arial MT"/>
                <a:cs typeface="Arial MT"/>
              </a:rPr>
              <a:t>EC</a:t>
            </a:r>
            <a:r>
              <a:rPr sz="1800" spc="-30" dirty="0">
                <a:solidFill>
                  <a:srgbClr val="F1F1F1"/>
                </a:solidFill>
                <a:latin typeface="Arial MT"/>
                <a:cs typeface="Arial MT"/>
              </a:rPr>
              <a:t> </a:t>
            </a:r>
            <a:r>
              <a:rPr sz="1800" spc="-10" dirty="0">
                <a:solidFill>
                  <a:srgbClr val="F1F1F1"/>
                </a:solidFill>
                <a:latin typeface="Arial MT"/>
                <a:cs typeface="Arial MT"/>
              </a:rPr>
              <a:t>tarafından</a:t>
            </a:r>
            <a:endParaRPr sz="1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840"/>
              </a:spcBef>
            </a:pPr>
            <a:r>
              <a:rPr sz="1800" spc="-10" dirty="0">
                <a:solidFill>
                  <a:srgbClr val="F1F1F1"/>
                </a:solidFill>
                <a:latin typeface="Arial MT"/>
                <a:cs typeface="Arial MT"/>
              </a:rPr>
              <a:t>karşılanacaktır.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75055" rIns="0" bIns="0" rtlCol="0">
            <a:spAutoFit/>
          </a:bodyPr>
          <a:lstStyle/>
          <a:p>
            <a:pPr marL="4869180">
              <a:lnSpc>
                <a:spcPct val="100000"/>
              </a:lnSpc>
              <a:spcBef>
                <a:spcPts val="100"/>
              </a:spcBef>
            </a:pPr>
            <a:r>
              <a:rPr dirty="0"/>
              <a:t>COFUND</a:t>
            </a:r>
            <a:r>
              <a:rPr spc="-120" dirty="0"/>
              <a:t> </a:t>
            </a:r>
            <a:r>
              <a:rPr dirty="0"/>
              <a:t>Temel</a:t>
            </a:r>
            <a:r>
              <a:rPr spc="-114" dirty="0"/>
              <a:t> </a:t>
            </a:r>
            <a:r>
              <a:rPr spc="-10" dirty="0"/>
              <a:t>Özellikler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2109216" y="2342388"/>
            <a:ext cx="14159865" cy="3093720"/>
            <a:chOff x="2109216" y="2342388"/>
            <a:chExt cx="14159865" cy="3093720"/>
          </a:xfrm>
        </p:grpSpPr>
        <p:sp>
          <p:nvSpPr>
            <p:cNvPr id="14" name="object 14"/>
            <p:cNvSpPr/>
            <p:nvPr/>
          </p:nvSpPr>
          <p:spPr>
            <a:xfrm>
              <a:off x="10210799" y="2346960"/>
              <a:ext cx="6057900" cy="3089275"/>
            </a:xfrm>
            <a:custGeom>
              <a:avLst/>
              <a:gdLst/>
              <a:ahLst/>
              <a:cxnLst/>
              <a:rect l="l" t="t" r="r" b="b"/>
              <a:pathLst>
                <a:path w="6057900" h="3089275">
                  <a:moveTo>
                    <a:pt x="6057900" y="0"/>
                  </a:moveTo>
                  <a:lnTo>
                    <a:pt x="0" y="0"/>
                  </a:lnTo>
                  <a:lnTo>
                    <a:pt x="0" y="3089148"/>
                  </a:lnTo>
                  <a:lnTo>
                    <a:pt x="6057900" y="3089148"/>
                  </a:lnTo>
                  <a:lnTo>
                    <a:pt x="60579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623804" y="2759964"/>
              <a:ext cx="881380" cy="890269"/>
            </a:xfrm>
            <a:custGeom>
              <a:avLst/>
              <a:gdLst/>
              <a:ahLst/>
              <a:cxnLst/>
              <a:rect l="l" t="t" r="r" b="b"/>
              <a:pathLst>
                <a:path w="881379" h="890270">
                  <a:moveTo>
                    <a:pt x="440436" y="0"/>
                  </a:moveTo>
                  <a:lnTo>
                    <a:pt x="392452" y="2611"/>
                  </a:lnTo>
                  <a:lnTo>
                    <a:pt x="345964" y="10265"/>
                  </a:lnTo>
                  <a:lnTo>
                    <a:pt x="301239" y="22689"/>
                  </a:lnTo>
                  <a:lnTo>
                    <a:pt x="258548" y="39612"/>
                  </a:lnTo>
                  <a:lnTo>
                    <a:pt x="218157" y="60762"/>
                  </a:lnTo>
                  <a:lnTo>
                    <a:pt x="180337" y="85868"/>
                  </a:lnTo>
                  <a:lnTo>
                    <a:pt x="145357" y="114658"/>
                  </a:lnTo>
                  <a:lnTo>
                    <a:pt x="113485" y="146860"/>
                  </a:lnTo>
                  <a:lnTo>
                    <a:pt x="84990" y="182203"/>
                  </a:lnTo>
                  <a:lnTo>
                    <a:pt x="60141" y="220415"/>
                  </a:lnTo>
                  <a:lnTo>
                    <a:pt x="39207" y="261225"/>
                  </a:lnTo>
                  <a:lnTo>
                    <a:pt x="22457" y="304361"/>
                  </a:lnTo>
                  <a:lnTo>
                    <a:pt x="10160" y="349551"/>
                  </a:lnTo>
                  <a:lnTo>
                    <a:pt x="2584" y="396524"/>
                  </a:lnTo>
                  <a:lnTo>
                    <a:pt x="0" y="445007"/>
                  </a:lnTo>
                  <a:lnTo>
                    <a:pt x="2584" y="493491"/>
                  </a:lnTo>
                  <a:lnTo>
                    <a:pt x="10160" y="540464"/>
                  </a:lnTo>
                  <a:lnTo>
                    <a:pt x="22457" y="585654"/>
                  </a:lnTo>
                  <a:lnTo>
                    <a:pt x="39207" y="628790"/>
                  </a:lnTo>
                  <a:lnTo>
                    <a:pt x="60141" y="669600"/>
                  </a:lnTo>
                  <a:lnTo>
                    <a:pt x="84990" y="707812"/>
                  </a:lnTo>
                  <a:lnTo>
                    <a:pt x="113485" y="743155"/>
                  </a:lnTo>
                  <a:lnTo>
                    <a:pt x="145357" y="775357"/>
                  </a:lnTo>
                  <a:lnTo>
                    <a:pt x="180337" y="804147"/>
                  </a:lnTo>
                  <a:lnTo>
                    <a:pt x="218157" y="829253"/>
                  </a:lnTo>
                  <a:lnTo>
                    <a:pt x="258548" y="850403"/>
                  </a:lnTo>
                  <a:lnTo>
                    <a:pt x="301239" y="867326"/>
                  </a:lnTo>
                  <a:lnTo>
                    <a:pt x="345964" y="879750"/>
                  </a:lnTo>
                  <a:lnTo>
                    <a:pt x="392452" y="887404"/>
                  </a:lnTo>
                  <a:lnTo>
                    <a:pt x="440436" y="890015"/>
                  </a:lnTo>
                  <a:lnTo>
                    <a:pt x="488419" y="887404"/>
                  </a:lnTo>
                  <a:lnTo>
                    <a:pt x="534907" y="879750"/>
                  </a:lnTo>
                  <a:lnTo>
                    <a:pt x="579632" y="867326"/>
                  </a:lnTo>
                  <a:lnTo>
                    <a:pt x="622323" y="850403"/>
                  </a:lnTo>
                  <a:lnTo>
                    <a:pt x="662714" y="829253"/>
                  </a:lnTo>
                  <a:lnTo>
                    <a:pt x="700534" y="804147"/>
                  </a:lnTo>
                  <a:lnTo>
                    <a:pt x="735514" y="775357"/>
                  </a:lnTo>
                  <a:lnTo>
                    <a:pt x="767386" y="743155"/>
                  </a:lnTo>
                  <a:lnTo>
                    <a:pt x="795881" y="707812"/>
                  </a:lnTo>
                  <a:lnTo>
                    <a:pt x="820730" y="669600"/>
                  </a:lnTo>
                  <a:lnTo>
                    <a:pt x="841664" y="628790"/>
                  </a:lnTo>
                  <a:lnTo>
                    <a:pt x="858414" y="585654"/>
                  </a:lnTo>
                  <a:lnTo>
                    <a:pt x="870711" y="540464"/>
                  </a:lnTo>
                  <a:lnTo>
                    <a:pt x="878287" y="493491"/>
                  </a:lnTo>
                  <a:lnTo>
                    <a:pt x="880872" y="445007"/>
                  </a:lnTo>
                  <a:lnTo>
                    <a:pt x="878287" y="396524"/>
                  </a:lnTo>
                  <a:lnTo>
                    <a:pt x="870711" y="349551"/>
                  </a:lnTo>
                  <a:lnTo>
                    <a:pt x="858414" y="304361"/>
                  </a:lnTo>
                  <a:lnTo>
                    <a:pt x="841664" y="261225"/>
                  </a:lnTo>
                  <a:lnTo>
                    <a:pt x="820730" y="220415"/>
                  </a:lnTo>
                  <a:lnTo>
                    <a:pt x="795881" y="182203"/>
                  </a:lnTo>
                  <a:lnTo>
                    <a:pt x="767386" y="146860"/>
                  </a:lnTo>
                  <a:lnTo>
                    <a:pt x="735514" y="114658"/>
                  </a:lnTo>
                  <a:lnTo>
                    <a:pt x="700534" y="85868"/>
                  </a:lnTo>
                  <a:lnTo>
                    <a:pt x="662714" y="60762"/>
                  </a:lnTo>
                  <a:lnTo>
                    <a:pt x="622323" y="39612"/>
                  </a:lnTo>
                  <a:lnTo>
                    <a:pt x="579632" y="22689"/>
                  </a:lnTo>
                  <a:lnTo>
                    <a:pt x="534907" y="10265"/>
                  </a:lnTo>
                  <a:lnTo>
                    <a:pt x="488419" y="2611"/>
                  </a:lnTo>
                  <a:lnTo>
                    <a:pt x="440436" y="0"/>
                  </a:lnTo>
                  <a:close/>
                </a:path>
              </a:pathLst>
            </a:custGeom>
            <a:solidFill>
              <a:srgbClr val="E21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109216" y="2342388"/>
              <a:ext cx="6057900" cy="3089275"/>
            </a:xfrm>
            <a:custGeom>
              <a:avLst/>
              <a:gdLst/>
              <a:ahLst/>
              <a:cxnLst/>
              <a:rect l="l" t="t" r="r" b="b"/>
              <a:pathLst>
                <a:path w="6057900" h="3089275">
                  <a:moveTo>
                    <a:pt x="6057900" y="0"/>
                  </a:moveTo>
                  <a:lnTo>
                    <a:pt x="0" y="0"/>
                  </a:lnTo>
                  <a:lnTo>
                    <a:pt x="0" y="3089147"/>
                  </a:lnTo>
                  <a:lnTo>
                    <a:pt x="6057900" y="3089147"/>
                  </a:lnTo>
                  <a:lnTo>
                    <a:pt x="6057900" y="0"/>
                  </a:lnTo>
                  <a:close/>
                </a:path>
              </a:pathLst>
            </a:custGeom>
            <a:solidFill>
              <a:srgbClr val="0046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522220" y="2755392"/>
              <a:ext cx="881380" cy="890269"/>
            </a:xfrm>
            <a:custGeom>
              <a:avLst/>
              <a:gdLst/>
              <a:ahLst/>
              <a:cxnLst/>
              <a:rect l="l" t="t" r="r" b="b"/>
              <a:pathLst>
                <a:path w="881379" h="890270">
                  <a:moveTo>
                    <a:pt x="440436" y="0"/>
                  </a:moveTo>
                  <a:lnTo>
                    <a:pt x="392452" y="2611"/>
                  </a:lnTo>
                  <a:lnTo>
                    <a:pt x="345964" y="10265"/>
                  </a:lnTo>
                  <a:lnTo>
                    <a:pt x="301239" y="22689"/>
                  </a:lnTo>
                  <a:lnTo>
                    <a:pt x="258548" y="39612"/>
                  </a:lnTo>
                  <a:lnTo>
                    <a:pt x="218157" y="60762"/>
                  </a:lnTo>
                  <a:lnTo>
                    <a:pt x="180337" y="85868"/>
                  </a:lnTo>
                  <a:lnTo>
                    <a:pt x="145357" y="114658"/>
                  </a:lnTo>
                  <a:lnTo>
                    <a:pt x="113485" y="146860"/>
                  </a:lnTo>
                  <a:lnTo>
                    <a:pt x="84990" y="182203"/>
                  </a:lnTo>
                  <a:lnTo>
                    <a:pt x="60141" y="220415"/>
                  </a:lnTo>
                  <a:lnTo>
                    <a:pt x="39207" y="261225"/>
                  </a:lnTo>
                  <a:lnTo>
                    <a:pt x="22457" y="304361"/>
                  </a:lnTo>
                  <a:lnTo>
                    <a:pt x="10160" y="349551"/>
                  </a:lnTo>
                  <a:lnTo>
                    <a:pt x="2584" y="396524"/>
                  </a:lnTo>
                  <a:lnTo>
                    <a:pt x="0" y="445007"/>
                  </a:lnTo>
                  <a:lnTo>
                    <a:pt x="2584" y="493491"/>
                  </a:lnTo>
                  <a:lnTo>
                    <a:pt x="10160" y="540464"/>
                  </a:lnTo>
                  <a:lnTo>
                    <a:pt x="22457" y="585654"/>
                  </a:lnTo>
                  <a:lnTo>
                    <a:pt x="39207" y="628790"/>
                  </a:lnTo>
                  <a:lnTo>
                    <a:pt x="60141" y="669600"/>
                  </a:lnTo>
                  <a:lnTo>
                    <a:pt x="84990" y="707812"/>
                  </a:lnTo>
                  <a:lnTo>
                    <a:pt x="113485" y="743155"/>
                  </a:lnTo>
                  <a:lnTo>
                    <a:pt x="145357" y="775357"/>
                  </a:lnTo>
                  <a:lnTo>
                    <a:pt x="180337" y="804147"/>
                  </a:lnTo>
                  <a:lnTo>
                    <a:pt x="218157" y="829253"/>
                  </a:lnTo>
                  <a:lnTo>
                    <a:pt x="258548" y="850403"/>
                  </a:lnTo>
                  <a:lnTo>
                    <a:pt x="301239" y="867326"/>
                  </a:lnTo>
                  <a:lnTo>
                    <a:pt x="345964" y="879750"/>
                  </a:lnTo>
                  <a:lnTo>
                    <a:pt x="392452" y="887404"/>
                  </a:lnTo>
                  <a:lnTo>
                    <a:pt x="440436" y="890015"/>
                  </a:lnTo>
                  <a:lnTo>
                    <a:pt x="488419" y="887404"/>
                  </a:lnTo>
                  <a:lnTo>
                    <a:pt x="534907" y="879750"/>
                  </a:lnTo>
                  <a:lnTo>
                    <a:pt x="579632" y="867326"/>
                  </a:lnTo>
                  <a:lnTo>
                    <a:pt x="622323" y="850403"/>
                  </a:lnTo>
                  <a:lnTo>
                    <a:pt x="662714" y="829253"/>
                  </a:lnTo>
                  <a:lnTo>
                    <a:pt x="700534" y="804147"/>
                  </a:lnTo>
                  <a:lnTo>
                    <a:pt x="735514" y="775357"/>
                  </a:lnTo>
                  <a:lnTo>
                    <a:pt x="767386" y="743155"/>
                  </a:lnTo>
                  <a:lnTo>
                    <a:pt x="795881" y="707812"/>
                  </a:lnTo>
                  <a:lnTo>
                    <a:pt x="820730" y="669600"/>
                  </a:lnTo>
                  <a:lnTo>
                    <a:pt x="841664" y="628790"/>
                  </a:lnTo>
                  <a:lnTo>
                    <a:pt x="858414" y="585654"/>
                  </a:lnTo>
                  <a:lnTo>
                    <a:pt x="870711" y="540464"/>
                  </a:lnTo>
                  <a:lnTo>
                    <a:pt x="878287" y="493491"/>
                  </a:lnTo>
                  <a:lnTo>
                    <a:pt x="880871" y="445007"/>
                  </a:lnTo>
                  <a:lnTo>
                    <a:pt x="878287" y="396524"/>
                  </a:lnTo>
                  <a:lnTo>
                    <a:pt x="870711" y="349551"/>
                  </a:lnTo>
                  <a:lnTo>
                    <a:pt x="858414" y="304361"/>
                  </a:lnTo>
                  <a:lnTo>
                    <a:pt x="841664" y="261225"/>
                  </a:lnTo>
                  <a:lnTo>
                    <a:pt x="820730" y="220415"/>
                  </a:lnTo>
                  <a:lnTo>
                    <a:pt x="795881" y="182203"/>
                  </a:lnTo>
                  <a:lnTo>
                    <a:pt x="767386" y="146860"/>
                  </a:lnTo>
                  <a:lnTo>
                    <a:pt x="735514" y="114658"/>
                  </a:lnTo>
                  <a:lnTo>
                    <a:pt x="700534" y="85868"/>
                  </a:lnTo>
                  <a:lnTo>
                    <a:pt x="662714" y="60762"/>
                  </a:lnTo>
                  <a:lnTo>
                    <a:pt x="622323" y="39612"/>
                  </a:lnTo>
                  <a:lnTo>
                    <a:pt x="579632" y="22689"/>
                  </a:lnTo>
                  <a:lnTo>
                    <a:pt x="534907" y="10265"/>
                  </a:lnTo>
                  <a:lnTo>
                    <a:pt x="488419" y="2611"/>
                  </a:lnTo>
                  <a:lnTo>
                    <a:pt x="4404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0210800" y="2346960"/>
            <a:ext cx="6057900" cy="3089275"/>
          </a:xfrm>
          <a:prstGeom prst="rect">
            <a:avLst/>
          </a:prstGeom>
        </p:spPr>
        <p:txBody>
          <a:bodyPr vert="horz" wrap="square" lIns="0" tIns="2482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955"/>
              </a:spcBef>
            </a:pPr>
            <a:endParaRPr sz="2400">
              <a:latin typeface="Times New Roman"/>
              <a:cs typeface="Times New Roman"/>
            </a:endParaRPr>
          </a:p>
          <a:p>
            <a:pPr marL="1537970">
              <a:lnSpc>
                <a:spcPct val="100000"/>
              </a:lnSpc>
            </a:pPr>
            <a:r>
              <a:rPr sz="2400" b="1" spc="-20" dirty="0">
                <a:latin typeface="Arial"/>
                <a:cs typeface="Arial"/>
              </a:rPr>
              <a:t>Süre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205"/>
              </a:spcBef>
            </a:pPr>
            <a:endParaRPr sz="2400">
              <a:latin typeface="Arial"/>
              <a:cs typeface="Arial"/>
            </a:endParaRPr>
          </a:p>
          <a:p>
            <a:pPr marL="1056640">
              <a:lnSpc>
                <a:spcPct val="100000"/>
              </a:lnSpc>
            </a:pPr>
            <a:r>
              <a:rPr sz="2000" dirty="0">
                <a:solidFill>
                  <a:srgbClr val="585858"/>
                </a:solidFill>
                <a:latin typeface="Arial MT"/>
                <a:cs typeface="Arial MT"/>
              </a:rPr>
              <a:t>Program:</a:t>
            </a:r>
            <a:r>
              <a:rPr sz="2000" spc="-6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585858"/>
                </a:solidFill>
                <a:latin typeface="Arial MT"/>
                <a:cs typeface="Arial MT"/>
              </a:rPr>
              <a:t>en</a:t>
            </a:r>
            <a:r>
              <a:rPr sz="2000" spc="-2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585858"/>
                </a:solidFill>
                <a:latin typeface="Arial MT"/>
                <a:cs typeface="Arial MT"/>
              </a:rPr>
              <a:t>fazla</a:t>
            </a:r>
            <a:r>
              <a:rPr sz="2000" spc="-2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585858"/>
                </a:solidFill>
                <a:latin typeface="Arial MT"/>
                <a:cs typeface="Arial MT"/>
              </a:rPr>
              <a:t>60 </a:t>
            </a:r>
            <a:r>
              <a:rPr sz="2000" spc="-25" dirty="0">
                <a:solidFill>
                  <a:srgbClr val="585858"/>
                </a:solidFill>
                <a:latin typeface="Arial MT"/>
                <a:cs typeface="Arial MT"/>
              </a:rPr>
              <a:t>ay</a:t>
            </a:r>
            <a:endParaRPr sz="2000">
              <a:latin typeface="Arial MT"/>
              <a:cs typeface="Arial MT"/>
            </a:endParaRPr>
          </a:p>
          <a:p>
            <a:pPr marL="1056640">
              <a:lnSpc>
                <a:spcPct val="100000"/>
              </a:lnSpc>
              <a:spcBef>
                <a:spcPts val="600"/>
              </a:spcBef>
            </a:pPr>
            <a:r>
              <a:rPr sz="2000" dirty="0">
                <a:solidFill>
                  <a:srgbClr val="585858"/>
                </a:solidFill>
                <a:latin typeface="Arial MT"/>
                <a:cs typeface="Arial MT"/>
              </a:rPr>
              <a:t>Burs</a:t>
            </a:r>
            <a:r>
              <a:rPr sz="2000" spc="-15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585858"/>
                </a:solidFill>
                <a:latin typeface="Arial MT"/>
                <a:cs typeface="Arial MT"/>
              </a:rPr>
              <a:t>süresi:</a:t>
            </a:r>
            <a:r>
              <a:rPr sz="2000" spc="-5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585858"/>
                </a:solidFill>
                <a:latin typeface="Arial MT"/>
                <a:cs typeface="Arial MT"/>
              </a:rPr>
              <a:t>en</a:t>
            </a:r>
            <a:r>
              <a:rPr sz="2000" spc="-2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585858"/>
                </a:solidFill>
                <a:latin typeface="Arial MT"/>
                <a:cs typeface="Arial MT"/>
              </a:rPr>
              <a:t>az.</a:t>
            </a:r>
            <a:r>
              <a:rPr sz="2000" spc="-20" dirty="0">
                <a:solidFill>
                  <a:srgbClr val="585858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585858"/>
                </a:solidFill>
                <a:latin typeface="Arial MT"/>
                <a:cs typeface="Arial MT"/>
              </a:rPr>
              <a:t>3 </a:t>
            </a:r>
            <a:r>
              <a:rPr sz="2000" spc="-25" dirty="0">
                <a:solidFill>
                  <a:srgbClr val="585858"/>
                </a:solidFill>
                <a:latin typeface="Arial MT"/>
                <a:cs typeface="Arial MT"/>
              </a:rPr>
              <a:t>ay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109216" y="2342388"/>
            <a:ext cx="6057900" cy="3089275"/>
          </a:xfrm>
          <a:prstGeom prst="rect">
            <a:avLst/>
          </a:prstGeom>
        </p:spPr>
        <p:txBody>
          <a:bodyPr vert="horz" wrap="square" lIns="0" tIns="2482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955"/>
              </a:spcBef>
            </a:pPr>
            <a:endParaRPr sz="2400">
              <a:latin typeface="Times New Roman"/>
              <a:cs typeface="Times New Roman"/>
            </a:endParaRPr>
          </a:p>
          <a:p>
            <a:pPr marL="1537335">
              <a:lnSpc>
                <a:spcPct val="100000"/>
              </a:lnSpc>
            </a:pPr>
            <a:r>
              <a:rPr sz="2400" b="1" spc="-10" dirty="0">
                <a:solidFill>
                  <a:srgbClr val="FFFFFF"/>
                </a:solidFill>
                <a:latin typeface="Arial"/>
                <a:cs typeface="Arial"/>
              </a:rPr>
              <a:t>Finansman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190"/>
              </a:spcBef>
            </a:pPr>
            <a:endParaRPr sz="2400">
              <a:latin typeface="Arial"/>
              <a:cs typeface="Arial"/>
            </a:endParaRPr>
          </a:p>
          <a:p>
            <a:pPr marL="1141730">
              <a:lnSpc>
                <a:spcPct val="100000"/>
              </a:lnSpc>
            </a:pPr>
            <a:r>
              <a:rPr sz="2000" dirty="0">
                <a:solidFill>
                  <a:srgbClr val="F1F1F1"/>
                </a:solidFill>
                <a:latin typeface="Arial MT"/>
                <a:cs typeface="Arial MT"/>
              </a:rPr>
              <a:t>Kurum</a:t>
            </a:r>
            <a:r>
              <a:rPr sz="2000" spc="-25" dirty="0">
                <a:solidFill>
                  <a:srgbClr val="F1F1F1"/>
                </a:solidFill>
                <a:latin typeface="Arial MT"/>
                <a:cs typeface="Arial MT"/>
              </a:rPr>
              <a:t> </a:t>
            </a:r>
            <a:r>
              <a:rPr sz="2000" spc="-180" dirty="0">
                <a:solidFill>
                  <a:srgbClr val="F1F1F1"/>
                </a:solidFill>
                <a:latin typeface="Arial MT"/>
                <a:cs typeface="Arial MT"/>
              </a:rPr>
              <a:t>başına</a:t>
            </a:r>
            <a:r>
              <a:rPr sz="2000" spc="-5" dirty="0">
                <a:solidFill>
                  <a:srgbClr val="F1F1F1"/>
                </a:solidFill>
                <a:latin typeface="Arial MT"/>
                <a:cs typeface="Arial MT"/>
              </a:rPr>
              <a:t> </a:t>
            </a:r>
            <a:r>
              <a:rPr sz="2000" dirty="0">
                <a:solidFill>
                  <a:srgbClr val="F1F1F1"/>
                </a:solidFill>
                <a:latin typeface="Arial MT"/>
                <a:cs typeface="Arial MT"/>
              </a:rPr>
              <a:t>maks.</a:t>
            </a:r>
            <a:r>
              <a:rPr sz="2000" spc="-25" dirty="0">
                <a:solidFill>
                  <a:srgbClr val="F1F1F1"/>
                </a:solidFill>
                <a:latin typeface="Arial MT"/>
                <a:cs typeface="Arial MT"/>
              </a:rPr>
              <a:t> </a:t>
            </a:r>
            <a:r>
              <a:rPr sz="2000" b="1" dirty="0">
                <a:solidFill>
                  <a:srgbClr val="F1F1F1"/>
                </a:solidFill>
                <a:latin typeface="Arial"/>
                <a:cs typeface="Arial"/>
              </a:rPr>
              <a:t>10</a:t>
            </a:r>
            <a:r>
              <a:rPr sz="2000" b="1" spc="-5" dirty="0">
                <a:solidFill>
                  <a:srgbClr val="F1F1F1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1F1F1"/>
                </a:solidFill>
                <a:latin typeface="Arial"/>
                <a:cs typeface="Arial"/>
              </a:rPr>
              <a:t>M </a:t>
            </a:r>
            <a:r>
              <a:rPr sz="2000" b="1" spc="-50" dirty="0">
                <a:solidFill>
                  <a:srgbClr val="F1F1F1"/>
                </a:solidFill>
                <a:latin typeface="Arial"/>
                <a:cs typeface="Arial"/>
              </a:rPr>
              <a:t>€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2609088" y="2862072"/>
            <a:ext cx="8780145" cy="4265930"/>
            <a:chOff x="2609088" y="2862072"/>
            <a:chExt cx="8780145" cy="4265930"/>
          </a:xfrm>
        </p:grpSpPr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41735" y="2862072"/>
              <a:ext cx="454151" cy="71780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723388" y="2897124"/>
              <a:ext cx="509015" cy="56845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09088" y="6713219"/>
              <a:ext cx="707136" cy="38099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739628" y="6615683"/>
              <a:ext cx="649224" cy="51206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67000" y="1931100"/>
            <a:ext cx="12995891" cy="738309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95400" y="131229"/>
            <a:ext cx="15157450" cy="905375"/>
          </a:xfrm>
          <a:prstGeom prst="rect">
            <a:avLst/>
          </a:prstGeom>
        </p:spPr>
        <p:txBody>
          <a:bodyPr vert="horz" wrap="square" lIns="0" tIns="73659" rIns="0" bIns="0" rtlCol="0">
            <a:spAutoFit/>
          </a:bodyPr>
          <a:lstStyle/>
          <a:p>
            <a:pPr marL="88900" algn="ctr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chemeClr val="tx1"/>
                </a:solidFill>
              </a:rPr>
              <a:t>COFUND</a:t>
            </a:r>
            <a:r>
              <a:rPr spc="-65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Değerlendirme</a:t>
            </a:r>
            <a:r>
              <a:rPr spc="-65" dirty="0">
                <a:solidFill>
                  <a:schemeClr val="tx1"/>
                </a:solidFill>
              </a:rPr>
              <a:t> </a:t>
            </a:r>
            <a:r>
              <a:rPr spc="-10" dirty="0">
                <a:solidFill>
                  <a:schemeClr val="tx1"/>
                </a:solidFill>
              </a:rPr>
              <a:t>Kriterleri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" y="0"/>
            <a:ext cx="18288001" cy="10287000"/>
            <a:chOff x="-1" y="0"/>
            <a:chExt cx="18288001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" y="0"/>
              <a:ext cx="18288001" cy="10287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39952" y="4236720"/>
              <a:ext cx="4939665" cy="4817745"/>
            </a:xfrm>
            <a:custGeom>
              <a:avLst/>
              <a:gdLst/>
              <a:ahLst/>
              <a:cxnLst/>
              <a:rect l="l" t="t" r="r" b="b"/>
              <a:pathLst>
                <a:path w="4939665" h="4817745">
                  <a:moveTo>
                    <a:pt x="4939284" y="0"/>
                  </a:moveTo>
                  <a:lnTo>
                    <a:pt x="0" y="0"/>
                  </a:lnTo>
                  <a:lnTo>
                    <a:pt x="0" y="4817364"/>
                  </a:lnTo>
                  <a:lnTo>
                    <a:pt x="4939284" y="4817364"/>
                  </a:lnTo>
                  <a:lnTo>
                    <a:pt x="49392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139952" y="4236720"/>
            <a:ext cx="4939665" cy="31136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485"/>
              </a:spcBef>
            </a:pPr>
            <a:endParaRPr sz="28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800" b="1" dirty="0">
                <a:latin typeface="Arial"/>
                <a:cs typeface="Arial"/>
              </a:rPr>
              <a:t>Çağrı</a:t>
            </a:r>
            <a:r>
              <a:rPr sz="2800" b="1" spc="-80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Bütçesi</a:t>
            </a:r>
            <a:endParaRPr sz="2800" dirty="0">
              <a:latin typeface="Arial"/>
              <a:cs typeface="Arial"/>
            </a:endParaRPr>
          </a:p>
          <a:p>
            <a:pPr marL="1556385">
              <a:lnSpc>
                <a:spcPct val="100000"/>
              </a:lnSpc>
              <a:spcBef>
                <a:spcPts val="2125"/>
              </a:spcBef>
            </a:pPr>
            <a:r>
              <a:rPr sz="2400" b="1" dirty="0">
                <a:latin typeface="Arial"/>
                <a:cs typeface="Arial"/>
              </a:rPr>
              <a:t>10</a:t>
            </a:r>
            <a:r>
              <a:rPr lang="tr-TR" sz="2400" b="1" dirty="0">
                <a:latin typeface="Arial"/>
                <a:cs typeface="Arial"/>
              </a:rPr>
              <a:t>5</a:t>
            </a:r>
            <a:r>
              <a:rPr sz="2400" b="1" dirty="0">
                <a:latin typeface="Arial"/>
                <a:cs typeface="Arial"/>
              </a:rPr>
              <a:t>.</a:t>
            </a:r>
            <a:r>
              <a:rPr lang="tr-TR" sz="2400" b="1" dirty="0">
                <a:latin typeface="Arial"/>
                <a:cs typeface="Arial"/>
              </a:rPr>
              <a:t>56</a:t>
            </a:r>
            <a:r>
              <a:rPr sz="2400" b="1" spc="-3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M</a:t>
            </a:r>
            <a:r>
              <a:rPr sz="2400" b="1" spc="-35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EUR</a:t>
            </a:r>
            <a:endParaRPr sz="2400" dirty="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040379" y="4236720"/>
            <a:ext cx="14109700" cy="4817745"/>
            <a:chOff x="3040379" y="4236720"/>
            <a:chExt cx="14109700" cy="4817745"/>
          </a:xfrm>
        </p:grpSpPr>
        <p:sp>
          <p:nvSpPr>
            <p:cNvPr id="8" name="object 8"/>
            <p:cNvSpPr/>
            <p:nvPr/>
          </p:nvSpPr>
          <p:spPr>
            <a:xfrm>
              <a:off x="3040379" y="4856988"/>
              <a:ext cx="1138555" cy="1138555"/>
            </a:xfrm>
            <a:custGeom>
              <a:avLst/>
              <a:gdLst/>
              <a:ahLst/>
              <a:cxnLst/>
              <a:rect l="l" t="t" r="r" b="b"/>
              <a:pathLst>
                <a:path w="1138554" h="1138554">
                  <a:moveTo>
                    <a:pt x="569214" y="0"/>
                  </a:moveTo>
                  <a:lnTo>
                    <a:pt x="520106" y="2089"/>
                  </a:lnTo>
                  <a:lnTo>
                    <a:pt x="472157" y="8244"/>
                  </a:lnTo>
                  <a:lnTo>
                    <a:pt x="425537" y="18294"/>
                  </a:lnTo>
                  <a:lnTo>
                    <a:pt x="380419" y="32067"/>
                  </a:lnTo>
                  <a:lnTo>
                    <a:pt x="336972" y="49392"/>
                  </a:lnTo>
                  <a:lnTo>
                    <a:pt x="295368" y="70099"/>
                  </a:lnTo>
                  <a:lnTo>
                    <a:pt x="255778" y="94017"/>
                  </a:lnTo>
                  <a:lnTo>
                    <a:pt x="218373" y="120974"/>
                  </a:lnTo>
                  <a:lnTo>
                    <a:pt x="183323" y="150800"/>
                  </a:lnTo>
                  <a:lnTo>
                    <a:pt x="150800" y="183323"/>
                  </a:lnTo>
                  <a:lnTo>
                    <a:pt x="120974" y="218373"/>
                  </a:lnTo>
                  <a:lnTo>
                    <a:pt x="94017" y="255778"/>
                  </a:lnTo>
                  <a:lnTo>
                    <a:pt x="70099" y="295368"/>
                  </a:lnTo>
                  <a:lnTo>
                    <a:pt x="49392" y="336972"/>
                  </a:lnTo>
                  <a:lnTo>
                    <a:pt x="32067" y="380419"/>
                  </a:lnTo>
                  <a:lnTo>
                    <a:pt x="18294" y="425537"/>
                  </a:lnTo>
                  <a:lnTo>
                    <a:pt x="8244" y="472157"/>
                  </a:lnTo>
                  <a:lnTo>
                    <a:pt x="2089" y="520106"/>
                  </a:lnTo>
                  <a:lnTo>
                    <a:pt x="0" y="569213"/>
                  </a:lnTo>
                  <a:lnTo>
                    <a:pt x="2089" y="618321"/>
                  </a:lnTo>
                  <a:lnTo>
                    <a:pt x="8244" y="666270"/>
                  </a:lnTo>
                  <a:lnTo>
                    <a:pt x="18294" y="712890"/>
                  </a:lnTo>
                  <a:lnTo>
                    <a:pt x="32067" y="758008"/>
                  </a:lnTo>
                  <a:lnTo>
                    <a:pt x="49392" y="801455"/>
                  </a:lnTo>
                  <a:lnTo>
                    <a:pt x="70099" y="843059"/>
                  </a:lnTo>
                  <a:lnTo>
                    <a:pt x="94017" y="882649"/>
                  </a:lnTo>
                  <a:lnTo>
                    <a:pt x="120974" y="920054"/>
                  </a:lnTo>
                  <a:lnTo>
                    <a:pt x="150800" y="955104"/>
                  </a:lnTo>
                  <a:lnTo>
                    <a:pt x="183323" y="987627"/>
                  </a:lnTo>
                  <a:lnTo>
                    <a:pt x="218373" y="1017453"/>
                  </a:lnTo>
                  <a:lnTo>
                    <a:pt x="255778" y="1044410"/>
                  </a:lnTo>
                  <a:lnTo>
                    <a:pt x="295368" y="1068328"/>
                  </a:lnTo>
                  <a:lnTo>
                    <a:pt x="336972" y="1089035"/>
                  </a:lnTo>
                  <a:lnTo>
                    <a:pt x="380419" y="1106360"/>
                  </a:lnTo>
                  <a:lnTo>
                    <a:pt x="425537" y="1120133"/>
                  </a:lnTo>
                  <a:lnTo>
                    <a:pt x="472157" y="1130183"/>
                  </a:lnTo>
                  <a:lnTo>
                    <a:pt x="520106" y="1136338"/>
                  </a:lnTo>
                  <a:lnTo>
                    <a:pt x="569214" y="1138427"/>
                  </a:lnTo>
                  <a:lnTo>
                    <a:pt x="618321" y="1136338"/>
                  </a:lnTo>
                  <a:lnTo>
                    <a:pt x="666270" y="1130183"/>
                  </a:lnTo>
                  <a:lnTo>
                    <a:pt x="712890" y="1120133"/>
                  </a:lnTo>
                  <a:lnTo>
                    <a:pt x="758008" y="1106360"/>
                  </a:lnTo>
                  <a:lnTo>
                    <a:pt x="801455" y="1089035"/>
                  </a:lnTo>
                  <a:lnTo>
                    <a:pt x="843059" y="1068328"/>
                  </a:lnTo>
                  <a:lnTo>
                    <a:pt x="882649" y="1044410"/>
                  </a:lnTo>
                  <a:lnTo>
                    <a:pt x="920054" y="1017453"/>
                  </a:lnTo>
                  <a:lnTo>
                    <a:pt x="955104" y="987627"/>
                  </a:lnTo>
                  <a:lnTo>
                    <a:pt x="987627" y="955104"/>
                  </a:lnTo>
                  <a:lnTo>
                    <a:pt x="1017453" y="920054"/>
                  </a:lnTo>
                  <a:lnTo>
                    <a:pt x="1044410" y="882649"/>
                  </a:lnTo>
                  <a:lnTo>
                    <a:pt x="1068328" y="843059"/>
                  </a:lnTo>
                  <a:lnTo>
                    <a:pt x="1089035" y="801455"/>
                  </a:lnTo>
                  <a:lnTo>
                    <a:pt x="1106360" y="758008"/>
                  </a:lnTo>
                  <a:lnTo>
                    <a:pt x="1120133" y="712890"/>
                  </a:lnTo>
                  <a:lnTo>
                    <a:pt x="1130183" y="666270"/>
                  </a:lnTo>
                  <a:lnTo>
                    <a:pt x="1136338" y="618321"/>
                  </a:lnTo>
                  <a:lnTo>
                    <a:pt x="1138428" y="569213"/>
                  </a:lnTo>
                  <a:lnTo>
                    <a:pt x="1136338" y="520106"/>
                  </a:lnTo>
                  <a:lnTo>
                    <a:pt x="1130183" y="472157"/>
                  </a:lnTo>
                  <a:lnTo>
                    <a:pt x="1120133" y="425537"/>
                  </a:lnTo>
                  <a:lnTo>
                    <a:pt x="1106360" y="380419"/>
                  </a:lnTo>
                  <a:lnTo>
                    <a:pt x="1089035" y="336972"/>
                  </a:lnTo>
                  <a:lnTo>
                    <a:pt x="1068328" y="295368"/>
                  </a:lnTo>
                  <a:lnTo>
                    <a:pt x="1044410" y="255778"/>
                  </a:lnTo>
                  <a:lnTo>
                    <a:pt x="1017453" y="218373"/>
                  </a:lnTo>
                  <a:lnTo>
                    <a:pt x="987627" y="183323"/>
                  </a:lnTo>
                  <a:lnTo>
                    <a:pt x="955104" y="150800"/>
                  </a:lnTo>
                  <a:lnTo>
                    <a:pt x="920054" y="120974"/>
                  </a:lnTo>
                  <a:lnTo>
                    <a:pt x="882649" y="94017"/>
                  </a:lnTo>
                  <a:lnTo>
                    <a:pt x="843059" y="70099"/>
                  </a:lnTo>
                  <a:lnTo>
                    <a:pt x="801455" y="49392"/>
                  </a:lnTo>
                  <a:lnTo>
                    <a:pt x="758008" y="32067"/>
                  </a:lnTo>
                  <a:lnTo>
                    <a:pt x="712890" y="18294"/>
                  </a:lnTo>
                  <a:lnTo>
                    <a:pt x="666270" y="8244"/>
                  </a:lnTo>
                  <a:lnTo>
                    <a:pt x="618321" y="2089"/>
                  </a:lnTo>
                  <a:lnTo>
                    <a:pt x="569214" y="0"/>
                  </a:lnTo>
                  <a:close/>
                </a:path>
              </a:pathLst>
            </a:custGeom>
            <a:solidFill>
              <a:srgbClr val="E21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211811" y="4236720"/>
              <a:ext cx="4937760" cy="4817745"/>
            </a:xfrm>
            <a:custGeom>
              <a:avLst/>
              <a:gdLst/>
              <a:ahLst/>
              <a:cxnLst/>
              <a:rect l="l" t="t" r="r" b="b"/>
              <a:pathLst>
                <a:path w="4937759" h="4817745">
                  <a:moveTo>
                    <a:pt x="4937759" y="0"/>
                  </a:moveTo>
                  <a:lnTo>
                    <a:pt x="0" y="0"/>
                  </a:lnTo>
                  <a:lnTo>
                    <a:pt x="0" y="4817364"/>
                  </a:lnTo>
                  <a:lnTo>
                    <a:pt x="4937759" y="4817364"/>
                  </a:lnTo>
                  <a:lnTo>
                    <a:pt x="49377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2211811" y="4236720"/>
            <a:ext cx="4937760" cy="4817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315"/>
              </a:spcBef>
            </a:pPr>
            <a:endParaRPr sz="2800">
              <a:latin typeface="Times New Roman"/>
              <a:cs typeface="Times New Roman"/>
            </a:endParaRPr>
          </a:p>
          <a:p>
            <a:pPr marR="140970" algn="ctr">
              <a:lnSpc>
                <a:spcPct val="100000"/>
              </a:lnSpc>
              <a:spcBef>
                <a:spcPts val="5"/>
              </a:spcBef>
            </a:pPr>
            <a:r>
              <a:rPr sz="2800" b="1" spc="-10" dirty="0">
                <a:latin typeface="Arial"/>
                <a:cs typeface="Arial"/>
              </a:rPr>
              <a:t>Değerlendirme</a:t>
            </a:r>
            <a:endParaRPr sz="2800">
              <a:latin typeface="Arial"/>
              <a:cs typeface="Arial"/>
            </a:endParaRPr>
          </a:p>
          <a:p>
            <a:pPr marL="310515" marR="450850" indent="356235">
              <a:lnSpc>
                <a:spcPts val="2500"/>
              </a:lnSpc>
              <a:spcBef>
                <a:spcPts val="2525"/>
              </a:spcBef>
            </a:pPr>
            <a:r>
              <a:rPr sz="2400" spc="-95" dirty="0">
                <a:latin typeface="Arial MT"/>
                <a:cs typeface="Arial MT"/>
              </a:rPr>
              <a:t>Değerlendirme</a:t>
            </a:r>
            <a:r>
              <a:rPr sz="2400" spc="30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Sonuçları: </a:t>
            </a:r>
            <a:r>
              <a:rPr sz="2400" spc="-235" dirty="0">
                <a:latin typeface="Arial MT"/>
                <a:cs typeface="Arial MT"/>
              </a:rPr>
              <a:t>Çağrı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114" dirty="0">
                <a:latin typeface="Arial MT"/>
                <a:cs typeface="Arial MT"/>
              </a:rPr>
              <a:t>kapanışından</a:t>
            </a:r>
            <a:r>
              <a:rPr sz="2400" spc="5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5 ay</a:t>
            </a:r>
            <a:r>
              <a:rPr sz="2400" spc="-5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sonar</a:t>
            </a:r>
            <a:endParaRPr sz="2400">
              <a:latin typeface="Arial MT"/>
              <a:cs typeface="Arial MT"/>
            </a:endParaRPr>
          </a:p>
          <a:p>
            <a:pPr marL="387985" marR="527050" algn="ctr">
              <a:lnSpc>
                <a:spcPts val="2500"/>
              </a:lnSpc>
              <a:spcBef>
                <a:spcPts val="2505"/>
              </a:spcBef>
            </a:pPr>
            <a:r>
              <a:rPr sz="2400" spc="-10" dirty="0">
                <a:latin typeface="Arial MT"/>
                <a:cs typeface="Arial MT"/>
              </a:rPr>
              <a:t>Hibe</a:t>
            </a:r>
            <a:r>
              <a:rPr sz="2400" spc="-120" dirty="0">
                <a:latin typeface="Arial MT"/>
                <a:cs typeface="Arial MT"/>
              </a:rPr>
              <a:t> </a:t>
            </a:r>
            <a:r>
              <a:rPr sz="2400" spc="-145" dirty="0">
                <a:latin typeface="Arial MT"/>
                <a:cs typeface="Arial MT"/>
              </a:rPr>
              <a:t>Anlaşması</a:t>
            </a:r>
            <a:r>
              <a:rPr sz="2400" dirty="0">
                <a:latin typeface="Arial MT"/>
                <a:cs typeface="Arial MT"/>
              </a:rPr>
              <a:t> </a:t>
            </a:r>
            <a:r>
              <a:rPr sz="2400" spc="-145" dirty="0">
                <a:latin typeface="Arial MT"/>
                <a:cs typeface="Arial MT"/>
              </a:rPr>
              <a:t>İmzalanması: </a:t>
            </a:r>
            <a:r>
              <a:rPr sz="2400" dirty="0">
                <a:latin typeface="Arial MT"/>
                <a:cs typeface="Arial MT"/>
              </a:rPr>
              <a:t>Sonuçlardan</a:t>
            </a:r>
            <a:r>
              <a:rPr sz="2400" spc="-5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3</a:t>
            </a:r>
            <a:r>
              <a:rPr sz="2400" spc="-7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ay</a:t>
            </a:r>
            <a:r>
              <a:rPr sz="2400" spc="-75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sonra</a:t>
            </a:r>
            <a:endParaRPr sz="2400">
              <a:latin typeface="Arial MT"/>
              <a:cs typeface="Arial M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675119" y="4236720"/>
            <a:ext cx="8574405" cy="4817745"/>
            <a:chOff x="6675119" y="4236720"/>
            <a:chExt cx="8574405" cy="4817745"/>
          </a:xfrm>
        </p:grpSpPr>
        <p:sp>
          <p:nvSpPr>
            <p:cNvPr id="12" name="object 12"/>
            <p:cNvSpPr/>
            <p:nvPr/>
          </p:nvSpPr>
          <p:spPr>
            <a:xfrm>
              <a:off x="14110715" y="4856988"/>
              <a:ext cx="1138555" cy="1138555"/>
            </a:xfrm>
            <a:custGeom>
              <a:avLst/>
              <a:gdLst/>
              <a:ahLst/>
              <a:cxnLst/>
              <a:rect l="l" t="t" r="r" b="b"/>
              <a:pathLst>
                <a:path w="1138555" h="1138554">
                  <a:moveTo>
                    <a:pt x="569214" y="0"/>
                  </a:moveTo>
                  <a:lnTo>
                    <a:pt x="520106" y="2089"/>
                  </a:lnTo>
                  <a:lnTo>
                    <a:pt x="472157" y="8244"/>
                  </a:lnTo>
                  <a:lnTo>
                    <a:pt x="425537" y="18294"/>
                  </a:lnTo>
                  <a:lnTo>
                    <a:pt x="380419" y="32067"/>
                  </a:lnTo>
                  <a:lnTo>
                    <a:pt x="336972" y="49392"/>
                  </a:lnTo>
                  <a:lnTo>
                    <a:pt x="295368" y="70099"/>
                  </a:lnTo>
                  <a:lnTo>
                    <a:pt x="255778" y="94017"/>
                  </a:lnTo>
                  <a:lnTo>
                    <a:pt x="218373" y="120974"/>
                  </a:lnTo>
                  <a:lnTo>
                    <a:pt x="183323" y="150800"/>
                  </a:lnTo>
                  <a:lnTo>
                    <a:pt x="150800" y="183323"/>
                  </a:lnTo>
                  <a:lnTo>
                    <a:pt x="120974" y="218373"/>
                  </a:lnTo>
                  <a:lnTo>
                    <a:pt x="94017" y="255778"/>
                  </a:lnTo>
                  <a:lnTo>
                    <a:pt x="70099" y="295368"/>
                  </a:lnTo>
                  <a:lnTo>
                    <a:pt x="49392" y="336972"/>
                  </a:lnTo>
                  <a:lnTo>
                    <a:pt x="32067" y="380419"/>
                  </a:lnTo>
                  <a:lnTo>
                    <a:pt x="18294" y="425537"/>
                  </a:lnTo>
                  <a:lnTo>
                    <a:pt x="8244" y="472157"/>
                  </a:lnTo>
                  <a:lnTo>
                    <a:pt x="2089" y="520106"/>
                  </a:lnTo>
                  <a:lnTo>
                    <a:pt x="0" y="569213"/>
                  </a:lnTo>
                  <a:lnTo>
                    <a:pt x="2089" y="618321"/>
                  </a:lnTo>
                  <a:lnTo>
                    <a:pt x="8244" y="666270"/>
                  </a:lnTo>
                  <a:lnTo>
                    <a:pt x="18294" y="712890"/>
                  </a:lnTo>
                  <a:lnTo>
                    <a:pt x="32067" y="758008"/>
                  </a:lnTo>
                  <a:lnTo>
                    <a:pt x="49392" y="801455"/>
                  </a:lnTo>
                  <a:lnTo>
                    <a:pt x="70099" y="843059"/>
                  </a:lnTo>
                  <a:lnTo>
                    <a:pt x="94017" y="882649"/>
                  </a:lnTo>
                  <a:lnTo>
                    <a:pt x="120974" y="920054"/>
                  </a:lnTo>
                  <a:lnTo>
                    <a:pt x="150800" y="955104"/>
                  </a:lnTo>
                  <a:lnTo>
                    <a:pt x="183323" y="987627"/>
                  </a:lnTo>
                  <a:lnTo>
                    <a:pt x="218373" y="1017453"/>
                  </a:lnTo>
                  <a:lnTo>
                    <a:pt x="255778" y="1044410"/>
                  </a:lnTo>
                  <a:lnTo>
                    <a:pt x="295368" y="1068328"/>
                  </a:lnTo>
                  <a:lnTo>
                    <a:pt x="336972" y="1089035"/>
                  </a:lnTo>
                  <a:lnTo>
                    <a:pt x="380419" y="1106360"/>
                  </a:lnTo>
                  <a:lnTo>
                    <a:pt x="425537" y="1120133"/>
                  </a:lnTo>
                  <a:lnTo>
                    <a:pt x="472157" y="1130183"/>
                  </a:lnTo>
                  <a:lnTo>
                    <a:pt x="520106" y="1136338"/>
                  </a:lnTo>
                  <a:lnTo>
                    <a:pt x="569214" y="1138427"/>
                  </a:lnTo>
                  <a:lnTo>
                    <a:pt x="618321" y="1136338"/>
                  </a:lnTo>
                  <a:lnTo>
                    <a:pt x="666270" y="1130183"/>
                  </a:lnTo>
                  <a:lnTo>
                    <a:pt x="712890" y="1120133"/>
                  </a:lnTo>
                  <a:lnTo>
                    <a:pt x="758008" y="1106360"/>
                  </a:lnTo>
                  <a:lnTo>
                    <a:pt x="801455" y="1089035"/>
                  </a:lnTo>
                  <a:lnTo>
                    <a:pt x="843059" y="1068328"/>
                  </a:lnTo>
                  <a:lnTo>
                    <a:pt x="882649" y="1044410"/>
                  </a:lnTo>
                  <a:lnTo>
                    <a:pt x="920054" y="1017453"/>
                  </a:lnTo>
                  <a:lnTo>
                    <a:pt x="955104" y="987627"/>
                  </a:lnTo>
                  <a:lnTo>
                    <a:pt x="987627" y="955104"/>
                  </a:lnTo>
                  <a:lnTo>
                    <a:pt x="1017453" y="920054"/>
                  </a:lnTo>
                  <a:lnTo>
                    <a:pt x="1044410" y="882649"/>
                  </a:lnTo>
                  <a:lnTo>
                    <a:pt x="1068328" y="843059"/>
                  </a:lnTo>
                  <a:lnTo>
                    <a:pt x="1089035" y="801455"/>
                  </a:lnTo>
                  <a:lnTo>
                    <a:pt x="1106360" y="758008"/>
                  </a:lnTo>
                  <a:lnTo>
                    <a:pt x="1120133" y="712890"/>
                  </a:lnTo>
                  <a:lnTo>
                    <a:pt x="1130183" y="666270"/>
                  </a:lnTo>
                  <a:lnTo>
                    <a:pt x="1136338" y="618321"/>
                  </a:lnTo>
                  <a:lnTo>
                    <a:pt x="1138428" y="569213"/>
                  </a:lnTo>
                  <a:lnTo>
                    <a:pt x="1136338" y="520106"/>
                  </a:lnTo>
                  <a:lnTo>
                    <a:pt x="1130183" y="472157"/>
                  </a:lnTo>
                  <a:lnTo>
                    <a:pt x="1120133" y="425537"/>
                  </a:lnTo>
                  <a:lnTo>
                    <a:pt x="1106360" y="380419"/>
                  </a:lnTo>
                  <a:lnTo>
                    <a:pt x="1089035" y="336972"/>
                  </a:lnTo>
                  <a:lnTo>
                    <a:pt x="1068328" y="295368"/>
                  </a:lnTo>
                  <a:lnTo>
                    <a:pt x="1044410" y="255778"/>
                  </a:lnTo>
                  <a:lnTo>
                    <a:pt x="1017453" y="218373"/>
                  </a:lnTo>
                  <a:lnTo>
                    <a:pt x="987627" y="183323"/>
                  </a:lnTo>
                  <a:lnTo>
                    <a:pt x="955104" y="150800"/>
                  </a:lnTo>
                  <a:lnTo>
                    <a:pt x="920054" y="120974"/>
                  </a:lnTo>
                  <a:lnTo>
                    <a:pt x="882649" y="94017"/>
                  </a:lnTo>
                  <a:lnTo>
                    <a:pt x="843059" y="70099"/>
                  </a:lnTo>
                  <a:lnTo>
                    <a:pt x="801455" y="49392"/>
                  </a:lnTo>
                  <a:lnTo>
                    <a:pt x="758008" y="32067"/>
                  </a:lnTo>
                  <a:lnTo>
                    <a:pt x="712890" y="18294"/>
                  </a:lnTo>
                  <a:lnTo>
                    <a:pt x="666270" y="8244"/>
                  </a:lnTo>
                  <a:lnTo>
                    <a:pt x="618321" y="2089"/>
                  </a:lnTo>
                  <a:lnTo>
                    <a:pt x="569214" y="0"/>
                  </a:lnTo>
                  <a:close/>
                </a:path>
              </a:pathLst>
            </a:custGeom>
            <a:solidFill>
              <a:srgbClr val="E21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675119" y="4236720"/>
              <a:ext cx="4937760" cy="4817745"/>
            </a:xfrm>
            <a:custGeom>
              <a:avLst/>
              <a:gdLst/>
              <a:ahLst/>
              <a:cxnLst/>
              <a:rect l="l" t="t" r="r" b="b"/>
              <a:pathLst>
                <a:path w="4937759" h="4817745">
                  <a:moveTo>
                    <a:pt x="4937760" y="0"/>
                  </a:moveTo>
                  <a:lnTo>
                    <a:pt x="0" y="0"/>
                  </a:lnTo>
                  <a:lnTo>
                    <a:pt x="0" y="4817364"/>
                  </a:lnTo>
                  <a:lnTo>
                    <a:pt x="4937760" y="4817364"/>
                  </a:lnTo>
                  <a:lnTo>
                    <a:pt x="49377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675119" y="4236720"/>
            <a:ext cx="4937760" cy="4817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485"/>
              </a:spcBef>
            </a:pPr>
            <a:endParaRPr sz="2800">
              <a:latin typeface="Times New Roman"/>
              <a:cs typeface="Times New Roman"/>
            </a:endParaRPr>
          </a:p>
          <a:p>
            <a:pPr marL="43180" algn="ctr">
              <a:lnSpc>
                <a:spcPct val="100000"/>
              </a:lnSpc>
              <a:spcBef>
                <a:spcPts val="5"/>
              </a:spcBef>
            </a:pPr>
            <a:r>
              <a:rPr sz="2800" b="1" dirty="0">
                <a:latin typeface="Arial"/>
                <a:cs typeface="Arial"/>
              </a:rPr>
              <a:t>Çağrı</a:t>
            </a:r>
            <a:r>
              <a:rPr sz="2800" b="1" spc="-80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Takvimi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400"/>
              </a:spcBef>
            </a:pPr>
            <a:endParaRPr sz="2800">
              <a:latin typeface="Arial"/>
              <a:cs typeface="Arial"/>
            </a:endParaRPr>
          </a:p>
          <a:p>
            <a:pPr marL="46990" algn="ctr">
              <a:lnSpc>
                <a:spcPts val="2690"/>
              </a:lnSpc>
            </a:pPr>
            <a:r>
              <a:rPr sz="2400" spc="-235" dirty="0">
                <a:latin typeface="Arial MT"/>
                <a:cs typeface="Arial MT"/>
              </a:rPr>
              <a:t>Çağrı</a:t>
            </a:r>
            <a:r>
              <a:rPr sz="2400" spc="-120" dirty="0">
                <a:latin typeface="Arial MT"/>
                <a:cs typeface="Arial MT"/>
              </a:rPr>
              <a:t> </a:t>
            </a:r>
            <a:r>
              <a:rPr sz="2400" spc="-185" dirty="0">
                <a:latin typeface="Arial MT"/>
                <a:cs typeface="Arial MT"/>
              </a:rPr>
              <a:t>Açılış:</a:t>
            </a:r>
            <a:r>
              <a:rPr sz="2400" spc="15" dirty="0">
                <a:latin typeface="Arial MT"/>
                <a:cs typeface="Arial MT"/>
              </a:rPr>
              <a:t> </a:t>
            </a:r>
            <a:r>
              <a:rPr sz="2400" b="1" dirty="0">
                <a:latin typeface="Arial"/>
                <a:cs typeface="Arial"/>
              </a:rPr>
              <a:t>23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Ocak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2025</a:t>
            </a:r>
            <a:endParaRPr sz="2400">
              <a:latin typeface="Arial"/>
              <a:cs typeface="Arial"/>
            </a:endParaRPr>
          </a:p>
          <a:p>
            <a:pPr marL="46355" algn="ctr">
              <a:lnSpc>
                <a:spcPts val="2690"/>
              </a:lnSpc>
            </a:pPr>
            <a:r>
              <a:rPr sz="2400" spc="-235" dirty="0">
                <a:latin typeface="Arial MT"/>
                <a:cs typeface="Arial MT"/>
              </a:rPr>
              <a:t>Çağrı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170" dirty="0">
                <a:latin typeface="Arial MT"/>
                <a:cs typeface="Arial MT"/>
              </a:rPr>
              <a:t>Kapanış:</a:t>
            </a:r>
            <a:r>
              <a:rPr sz="2400" spc="25" dirty="0">
                <a:latin typeface="Arial MT"/>
                <a:cs typeface="Arial MT"/>
              </a:rPr>
              <a:t> </a:t>
            </a:r>
            <a:r>
              <a:rPr sz="2400" b="1" dirty="0">
                <a:latin typeface="Arial"/>
                <a:cs typeface="Arial"/>
              </a:rPr>
              <a:t>24</a:t>
            </a:r>
            <a:r>
              <a:rPr sz="2400" b="1" spc="-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Haziran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2025</a:t>
            </a:r>
            <a:endParaRPr sz="24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575547" y="4856988"/>
            <a:ext cx="1137285" cy="1138555"/>
          </a:xfrm>
          <a:custGeom>
            <a:avLst/>
            <a:gdLst/>
            <a:ahLst/>
            <a:cxnLst/>
            <a:rect l="l" t="t" r="r" b="b"/>
            <a:pathLst>
              <a:path w="1137284" h="1138554">
                <a:moveTo>
                  <a:pt x="568451" y="0"/>
                </a:moveTo>
                <a:lnTo>
                  <a:pt x="519404" y="2089"/>
                </a:lnTo>
                <a:lnTo>
                  <a:pt x="471515" y="8244"/>
                </a:lnTo>
                <a:lnTo>
                  <a:pt x="424954" y="18294"/>
                </a:lnTo>
                <a:lnTo>
                  <a:pt x="379894" y="32067"/>
                </a:lnTo>
                <a:lnTo>
                  <a:pt x="336504" y="49392"/>
                </a:lnTo>
                <a:lnTo>
                  <a:pt x="294955" y="70099"/>
                </a:lnTo>
                <a:lnTo>
                  <a:pt x="255418" y="94017"/>
                </a:lnTo>
                <a:lnTo>
                  <a:pt x="218063" y="120974"/>
                </a:lnTo>
                <a:lnTo>
                  <a:pt x="183062" y="150800"/>
                </a:lnTo>
                <a:lnTo>
                  <a:pt x="150584" y="183323"/>
                </a:lnTo>
                <a:lnTo>
                  <a:pt x="120800" y="218373"/>
                </a:lnTo>
                <a:lnTo>
                  <a:pt x="93881" y="255778"/>
                </a:lnTo>
                <a:lnTo>
                  <a:pt x="69997" y="295368"/>
                </a:lnTo>
                <a:lnTo>
                  <a:pt x="49320" y="336972"/>
                </a:lnTo>
                <a:lnTo>
                  <a:pt x="32020" y="380419"/>
                </a:lnTo>
                <a:lnTo>
                  <a:pt x="18267" y="425537"/>
                </a:lnTo>
                <a:lnTo>
                  <a:pt x="8232" y="472157"/>
                </a:lnTo>
                <a:lnTo>
                  <a:pt x="2086" y="520106"/>
                </a:lnTo>
                <a:lnTo>
                  <a:pt x="0" y="569213"/>
                </a:lnTo>
                <a:lnTo>
                  <a:pt x="2086" y="618321"/>
                </a:lnTo>
                <a:lnTo>
                  <a:pt x="8232" y="666270"/>
                </a:lnTo>
                <a:lnTo>
                  <a:pt x="18267" y="712890"/>
                </a:lnTo>
                <a:lnTo>
                  <a:pt x="32020" y="758008"/>
                </a:lnTo>
                <a:lnTo>
                  <a:pt x="49320" y="801455"/>
                </a:lnTo>
                <a:lnTo>
                  <a:pt x="69997" y="843059"/>
                </a:lnTo>
                <a:lnTo>
                  <a:pt x="93881" y="882649"/>
                </a:lnTo>
                <a:lnTo>
                  <a:pt x="120800" y="920054"/>
                </a:lnTo>
                <a:lnTo>
                  <a:pt x="150584" y="955104"/>
                </a:lnTo>
                <a:lnTo>
                  <a:pt x="183062" y="987627"/>
                </a:lnTo>
                <a:lnTo>
                  <a:pt x="218063" y="1017453"/>
                </a:lnTo>
                <a:lnTo>
                  <a:pt x="255418" y="1044410"/>
                </a:lnTo>
                <a:lnTo>
                  <a:pt x="294955" y="1068328"/>
                </a:lnTo>
                <a:lnTo>
                  <a:pt x="336504" y="1089035"/>
                </a:lnTo>
                <a:lnTo>
                  <a:pt x="379894" y="1106360"/>
                </a:lnTo>
                <a:lnTo>
                  <a:pt x="424954" y="1120133"/>
                </a:lnTo>
                <a:lnTo>
                  <a:pt x="471515" y="1130183"/>
                </a:lnTo>
                <a:lnTo>
                  <a:pt x="519404" y="1136338"/>
                </a:lnTo>
                <a:lnTo>
                  <a:pt x="568451" y="1138427"/>
                </a:lnTo>
                <a:lnTo>
                  <a:pt x="617499" y="1136338"/>
                </a:lnTo>
                <a:lnTo>
                  <a:pt x="665388" y="1130183"/>
                </a:lnTo>
                <a:lnTo>
                  <a:pt x="711949" y="1120133"/>
                </a:lnTo>
                <a:lnTo>
                  <a:pt x="757009" y="1106360"/>
                </a:lnTo>
                <a:lnTo>
                  <a:pt x="800399" y="1089035"/>
                </a:lnTo>
                <a:lnTo>
                  <a:pt x="841948" y="1068328"/>
                </a:lnTo>
                <a:lnTo>
                  <a:pt x="881485" y="1044410"/>
                </a:lnTo>
                <a:lnTo>
                  <a:pt x="918840" y="1017453"/>
                </a:lnTo>
                <a:lnTo>
                  <a:pt x="953841" y="987627"/>
                </a:lnTo>
                <a:lnTo>
                  <a:pt x="986319" y="955104"/>
                </a:lnTo>
                <a:lnTo>
                  <a:pt x="1016103" y="920054"/>
                </a:lnTo>
                <a:lnTo>
                  <a:pt x="1043022" y="882649"/>
                </a:lnTo>
                <a:lnTo>
                  <a:pt x="1066906" y="843059"/>
                </a:lnTo>
                <a:lnTo>
                  <a:pt x="1087583" y="801455"/>
                </a:lnTo>
                <a:lnTo>
                  <a:pt x="1104883" y="758008"/>
                </a:lnTo>
                <a:lnTo>
                  <a:pt x="1118636" y="712890"/>
                </a:lnTo>
                <a:lnTo>
                  <a:pt x="1128671" y="666270"/>
                </a:lnTo>
                <a:lnTo>
                  <a:pt x="1134817" y="618321"/>
                </a:lnTo>
                <a:lnTo>
                  <a:pt x="1136903" y="569213"/>
                </a:lnTo>
                <a:lnTo>
                  <a:pt x="1134817" y="520106"/>
                </a:lnTo>
                <a:lnTo>
                  <a:pt x="1128671" y="472157"/>
                </a:lnTo>
                <a:lnTo>
                  <a:pt x="1118636" y="425537"/>
                </a:lnTo>
                <a:lnTo>
                  <a:pt x="1104883" y="380419"/>
                </a:lnTo>
                <a:lnTo>
                  <a:pt x="1087583" y="336972"/>
                </a:lnTo>
                <a:lnTo>
                  <a:pt x="1066906" y="295368"/>
                </a:lnTo>
                <a:lnTo>
                  <a:pt x="1043022" y="255778"/>
                </a:lnTo>
                <a:lnTo>
                  <a:pt x="1016103" y="218373"/>
                </a:lnTo>
                <a:lnTo>
                  <a:pt x="986319" y="183323"/>
                </a:lnTo>
                <a:lnTo>
                  <a:pt x="953841" y="150800"/>
                </a:lnTo>
                <a:lnTo>
                  <a:pt x="918840" y="120974"/>
                </a:lnTo>
                <a:lnTo>
                  <a:pt x="881485" y="94017"/>
                </a:lnTo>
                <a:lnTo>
                  <a:pt x="841948" y="70099"/>
                </a:lnTo>
                <a:lnTo>
                  <a:pt x="800399" y="49392"/>
                </a:lnTo>
                <a:lnTo>
                  <a:pt x="757009" y="32067"/>
                </a:lnTo>
                <a:lnTo>
                  <a:pt x="711949" y="18294"/>
                </a:lnTo>
                <a:lnTo>
                  <a:pt x="665388" y="8244"/>
                </a:lnTo>
                <a:lnTo>
                  <a:pt x="617499" y="2089"/>
                </a:lnTo>
                <a:lnTo>
                  <a:pt x="568451" y="0"/>
                </a:lnTo>
                <a:close/>
              </a:path>
            </a:pathLst>
          </a:custGeom>
          <a:solidFill>
            <a:srgbClr val="E21B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6007100" y="1729815"/>
            <a:ext cx="627888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Güncel Alan </a:t>
            </a:r>
            <a:r>
              <a:rPr spc="-10" dirty="0"/>
              <a:t>Bilgisi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17783937" y="9713468"/>
            <a:ext cx="165735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b="1" spc="-50" dirty="0">
                <a:solidFill>
                  <a:srgbClr val="DC0030"/>
                </a:solidFill>
                <a:latin typeface="Arial"/>
                <a:cs typeface="Arial"/>
              </a:rPr>
              <a:t>S</a:t>
            </a:r>
            <a:endParaRPr sz="165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313176" y="5076444"/>
            <a:ext cx="11698605" cy="754380"/>
            <a:chOff x="3313176" y="5076444"/>
            <a:chExt cx="11698605" cy="754380"/>
          </a:xfrm>
        </p:grpSpPr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75776" y="5132832"/>
              <a:ext cx="536448" cy="57912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52092" y="5076444"/>
              <a:ext cx="559307" cy="75437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13176" y="5158740"/>
              <a:ext cx="592836" cy="5471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8788" y="6114560"/>
            <a:ext cx="6810742" cy="406853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024695" y="556187"/>
            <a:ext cx="143605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600" spc="-10" dirty="0">
                <a:solidFill>
                  <a:schemeClr val="tx1"/>
                </a:solidFill>
              </a:rPr>
              <a:t>2236-</a:t>
            </a:r>
            <a:r>
              <a:rPr sz="3600" dirty="0">
                <a:solidFill>
                  <a:schemeClr val="tx1"/>
                </a:solidFill>
              </a:rPr>
              <a:t>B</a:t>
            </a:r>
            <a:r>
              <a:rPr sz="3600" spc="-75" dirty="0">
                <a:solidFill>
                  <a:schemeClr val="tx1"/>
                </a:solidFill>
              </a:rPr>
              <a:t> </a:t>
            </a:r>
            <a:r>
              <a:rPr sz="3600" dirty="0">
                <a:solidFill>
                  <a:schemeClr val="tx1"/>
                </a:solidFill>
              </a:rPr>
              <a:t>MSCA</a:t>
            </a:r>
            <a:r>
              <a:rPr sz="3600" spc="-190" dirty="0">
                <a:solidFill>
                  <a:schemeClr val="tx1"/>
                </a:solidFill>
              </a:rPr>
              <a:t> </a:t>
            </a:r>
            <a:r>
              <a:rPr sz="3600" dirty="0">
                <a:solidFill>
                  <a:schemeClr val="tx1"/>
                </a:solidFill>
              </a:rPr>
              <a:t>-</a:t>
            </a:r>
            <a:r>
              <a:rPr sz="3600" spc="-50" dirty="0">
                <a:solidFill>
                  <a:schemeClr val="tx1"/>
                </a:solidFill>
              </a:rPr>
              <a:t> </a:t>
            </a:r>
            <a:r>
              <a:rPr sz="3600" dirty="0">
                <a:solidFill>
                  <a:schemeClr val="tx1"/>
                </a:solidFill>
              </a:rPr>
              <a:t>COFUND</a:t>
            </a:r>
            <a:r>
              <a:rPr sz="3600" spc="-60" dirty="0">
                <a:solidFill>
                  <a:schemeClr val="tx1"/>
                </a:solidFill>
              </a:rPr>
              <a:t> </a:t>
            </a:r>
            <a:r>
              <a:rPr sz="3600" dirty="0">
                <a:solidFill>
                  <a:schemeClr val="tx1"/>
                </a:solidFill>
              </a:rPr>
              <a:t>Burs</a:t>
            </a:r>
            <a:r>
              <a:rPr sz="3600" spc="-55" dirty="0">
                <a:solidFill>
                  <a:schemeClr val="tx1"/>
                </a:solidFill>
              </a:rPr>
              <a:t> </a:t>
            </a:r>
            <a:r>
              <a:rPr sz="3600" dirty="0">
                <a:solidFill>
                  <a:schemeClr val="tx1"/>
                </a:solidFill>
              </a:rPr>
              <a:t>Programlarına</a:t>
            </a:r>
            <a:r>
              <a:rPr sz="3600" spc="-55" dirty="0">
                <a:solidFill>
                  <a:schemeClr val="tx1"/>
                </a:solidFill>
              </a:rPr>
              <a:t> </a:t>
            </a:r>
            <a:r>
              <a:rPr sz="3600" dirty="0">
                <a:solidFill>
                  <a:schemeClr val="tx1"/>
                </a:solidFill>
              </a:rPr>
              <a:t>Katkı</a:t>
            </a:r>
            <a:r>
              <a:rPr sz="3600" spc="-80" dirty="0">
                <a:solidFill>
                  <a:schemeClr val="tx1"/>
                </a:solidFill>
              </a:rPr>
              <a:t> </a:t>
            </a:r>
            <a:r>
              <a:rPr sz="3600" dirty="0">
                <a:solidFill>
                  <a:schemeClr val="tx1"/>
                </a:solidFill>
              </a:rPr>
              <a:t>Fonu</a:t>
            </a:r>
            <a:r>
              <a:rPr sz="3600" spc="-55" dirty="0">
                <a:solidFill>
                  <a:schemeClr val="tx1"/>
                </a:solidFill>
              </a:rPr>
              <a:t> </a:t>
            </a:r>
            <a:r>
              <a:rPr sz="3600" spc="-10" dirty="0">
                <a:solidFill>
                  <a:schemeClr val="tx1"/>
                </a:solidFill>
              </a:rPr>
              <a:t>Programı</a:t>
            </a:r>
            <a:endParaRPr sz="3600" dirty="0">
              <a:solidFill>
                <a:schemeClr val="tx1"/>
              </a:solidFill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8788" y="3090672"/>
            <a:ext cx="1120140" cy="1228343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176272" y="1814327"/>
            <a:ext cx="2204720" cy="797560"/>
            <a:chOff x="2176272" y="1814327"/>
            <a:chExt cx="2204720" cy="79756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06908" y="1814327"/>
              <a:ext cx="935723" cy="24531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76272" y="2016252"/>
              <a:ext cx="2204466" cy="595122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9564620" y="2000981"/>
            <a:ext cx="8108315" cy="5450205"/>
            <a:chOff x="9564620" y="2000981"/>
            <a:chExt cx="8108315" cy="5450205"/>
          </a:xfrm>
        </p:grpSpPr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64620" y="2000981"/>
              <a:ext cx="8107686" cy="544986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9570720" y="2036064"/>
              <a:ext cx="8023859" cy="5375275"/>
            </a:xfrm>
            <a:custGeom>
              <a:avLst/>
              <a:gdLst/>
              <a:ahLst/>
              <a:cxnLst/>
              <a:rect l="l" t="t" r="r" b="b"/>
              <a:pathLst>
                <a:path w="8023859" h="5375275">
                  <a:moveTo>
                    <a:pt x="8023860" y="0"/>
                  </a:moveTo>
                  <a:lnTo>
                    <a:pt x="0" y="0"/>
                  </a:lnTo>
                  <a:lnTo>
                    <a:pt x="0" y="5375148"/>
                  </a:lnTo>
                  <a:lnTo>
                    <a:pt x="8023860" y="5375148"/>
                  </a:lnTo>
                  <a:lnTo>
                    <a:pt x="8023860" y="0"/>
                  </a:lnTo>
                  <a:close/>
                </a:path>
              </a:pathLst>
            </a:custGeom>
            <a:solidFill>
              <a:srgbClr val="0046B9">
                <a:alpha val="80783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9798684" y="2610993"/>
            <a:ext cx="758317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7990" marR="5080" indent="-42862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427990" algn="l"/>
                <a:tab pos="1362075" algn="l"/>
                <a:tab pos="2535555" algn="l"/>
                <a:tab pos="4052570" algn="l"/>
                <a:tab pos="5500370" algn="l"/>
                <a:tab pos="6137275" algn="l"/>
              </a:tabLst>
            </a:pPr>
            <a:r>
              <a:rPr sz="2000" b="1" spc="-10" dirty="0">
                <a:solidFill>
                  <a:srgbClr val="EBF3FA"/>
                </a:solidFill>
                <a:latin typeface="Calibri"/>
                <a:cs typeface="Calibri"/>
              </a:rPr>
              <a:t>Avrupa</a:t>
            </a:r>
            <a:r>
              <a:rPr sz="2000" b="1" dirty="0">
                <a:solidFill>
                  <a:srgbClr val="EBF3FA"/>
                </a:solidFill>
                <a:latin typeface="Calibri"/>
                <a:cs typeface="Calibri"/>
              </a:rPr>
              <a:t>	</a:t>
            </a:r>
            <a:r>
              <a:rPr sz="2000" b="1" spc="-10" dirty="0">
                <a:solidFill>
                  <a:srgbClr val="EBF3FA"/>
                </a:solidFill>
                <a:latin typeface="Calibri"/>
                <a:cs typeface="Calibri"/>
              </a:rPr>
              <a:t>Birliği’nin</a:t>
            </a:r>
            <a:r>
              <a:rPr sz="2000" b="1" dirty="0">
                <a:solidFill>
                  <a:srgbClr val="EBF3FA"/>
                </a:solidFill>
                <a:latin typeface="Calibri"/>
                <a:cs typeface="Calibri"/>
              </a:rPr>
              <a:t>	</a:t>
            </a:r>
            <a:r>
              <a:rPr sz="2000" b="1" spc="-10" dirty="0">
                <a:solidFill>
                  <a:srgbClr val="EBF3FA"/>
                </a:solidFill>
                <a:latin typeface="Calibri"/>
                <a:cs typeface="Calibri"/>
              </a:rPr>
              <a:t>Ufuk-Avrupa</a:t>
            </a:r>
            <a:r>
              <a:rPr sz="2000" b="1" dirty="0">
                <a:solidFill>
                  <a:srgbClr val="EBF3FA"/>
                </a:solidFill>
                <a:latin typeface="Calibri"/>
                <a:cs typeface="Calibri"/>
              </a:rPr>
              <a:t>	</a:t>
            </a:r>
            <a:r>
              <a:rPr sz="2000" b="1" spc="-10" dirty="0">
                <a:solidFill>
                  <a:srgbClr val="EBF3FA"/>
                </a:solidFill>
                <a:latin typeface="Calibri"/>
                <a:cs typeface="Calibri"/>
              </a:rPr>
              <a:t>kapsamında</a:t>
            </a:r>
            <a:r>
              <a:rPr sz="2000" b="1" dirty="0">
                <a:solidFill>
                  <a:srgbClr val="EBF3FA"/>
                </a:solidFill>
                <a:latin typeface="Calibri"/>
                <a:cs typeface="Calibri"/>
              </a:rPr>
              <a:t>	</a:t>
            </a:r>
            <a:r>
              <a:rPr sz="2000" b="1" spc="-20" dirty="0">
                <a:solidFill>
                  <a:srgbClr val="EBF3FA"/>
                </a:solidFill>
                <a:latin typeface="Calibri"/>
                <a:cs typeface="Calibri"/>
              </a:rPr>
              <a:t>burs</a:t>
            </a:r>
            <a:r>
              <a:rPr sz="2000" b="1" dirty="0">
                <a:solidFill>
                  <a:srgbClr val="EBF3FA"/>
                </a:solidFill>
                <a:latin typeface="Calibri"/>
                <a:cs typeface="Calibri"/>
              </a:rPr>
              <a:t>	</a:t>
            </a:r>
            <a:r>
              <a:rPr sz="2000" b="1" spc="-10" dirty="0">
                <a:solidFill>
                  <a:srgbClr val="EBF3FA"/>
                </a:solidFill>
                <a:latin typeface="Calibri"/>
                <a:cs typeface="Calibri"/>
              </a:rPr>
              <a:t>programlarını desteklediği</a:t>
            </a:r>
            <a:r>
              <a:rPr sz="2000" b="1" spc="-80" dirty="0">
                <a:solidFill>
                  <a:srgbClr val="EBF3FA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EBF3FA"/>
                </a:solidFill>
                <a:latin typeface="Calibri"/>
                <a:cs typeface="Calibri"/>
              </a:rPr>
              <a:t>eş</a:t>
            </a:r>
            <a:r>
              <a:rPr sz="2000" b="1" spc="-30" dirty="0">
                <a:solidFill>
                  <a:srgbClr val="EBF3FA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EBF3FA"/>
                </a:solidFill>
                <a:latin typeface="Calibri"/>
                <a:cs typeface="Calibri"/>
              </a:rPr>
              <a:t>fonlamalı</a:t>
            </a:r>
            <a:r>
              <a:rPr sz="2000" b="1" spc="-75" dirty="0">
                <a:solidFill>
                  <a:srgbClr val="EBF3FA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EBF3FA"/>
                </a:solidFill>
                <a:latin typeface="Calibri"/>
                <a:cs typeface="Calibri"/>
              </a:rPr>
              <a:t>destek</a:t>
            </a:r>
            <a:r>
              <a:rPr sz="2000" b="1" spc="-45" dirty="0">
                <a:solidFill>
                  <a:srgbClr val="EBF3FA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EBF3FA"/>
                </a:solidFill>
                <a:latin typeface="Calibri"/>
                <a:cs typeface="Calibri"/>
              </a:rPr>
              <a:t>programı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798684" y="3525392"/>
            <a:ext cx="7581900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27990" marR="5080" indent="-42862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427990" algn="l"/>
                <a:tab pos="874394" algn="l"/>
                <a:tab pos="2643505" algn="l"/>
                <a:tab pos="4285615" algn="l"/>
                <a:tab pos="5132705" algn="l"/>
                <a:tab pos="5730240" algn="l"/>
                <a:tab pos="6339840" algn="l"/>
              </a:tabLst>
            </a:pPr>
            <a:r>
              <a:rPr sz="2000" b="1" spc="-25" dirty="0">
                <a:solidFill>
                  <a:srgbClr val="EBF3FA"/>
                </a:solidFill>
                <a:latin typeface="Calibri"/>
                <a:cs typeface="Calibri"/>
              </a:rPr>
              <a:t>AB</a:t>
            </a:r>
            <a:r>
              <a:rPr sz="2000" b="1" dirty="0">
                <a:solidFill>
                  <a:srgbClr val="EBF3FA"/>
                </a:solidFill>
                <a:latin typeface="Calibri"/>
                <a:cs typeface="Calibri"/>
              </a:rPr>
              <a:t>	</a:t>
            </a:r>
            <a:r>
              <a:rPr sz="2000" b="1" spc="-20" dirty="0">
                <a:solidFill>
                  <a:srgbClr val="EBF3FA"/>
                </a:solidFill>
                <a:latin typeface="Calibri"/>
                <a:cs typeface="Calibri"/>
              </a:rPr>
              <a:t>MSCA-</a:t>
            </a:r>
            <a:r>
              <a:rPr sz="2000" b="1" spc="-10" dirty="0">
                <a:solidFill>
                  <a:srgbClr val="EBF3FA"/>
                </a:solidFill>
                <a:latin typeface="Calibri"/>
                <a:cs typeface="Calibri"/>
              </a:rPr>
              <a:t>COFUND</a:t>
            </a:r>
            <a:r>
              <a:rPr sz="2000" b="1" dirty="0">
                <a:solidFill>
                  <a:srgbClr val="EBF3FA"/>
                </a:solidFill>
                <a:latin typeface="Calibri"/>
                <a:cs typeface="Calibri"/>
              </a:rPr>
              <a:t>	</a:t>
            </a:r>
            <a:r>
              <a:rPr sz="2000" b="1" spc="-10" dirty="0">
                <a:solidFill>
                  <a:srgbClr val="EBF3FA"/>
                </a:solidFill>
                <a:latin typeface="Calibri"/>
                <a:cs typeface="Calibri"/>
              </a:rPr>
              <a:t>programından</a:t>
            </a:r>
            <a:r>
              <a:rPr sz="2000" b="1" dirty="0">
                <a:solidFill>
                  <a:srgbClr val="EBF3FA"/>
                </a:solidFill>
                <a:latin typeface="Calibri"/>
                <a:cs typeface="Calibri"/>
              </a:rPr>
              <a:t>	</a:t>
            </a:r>
            <a:r>
              <a:rPr sz="2000" b="1" spc="-10" dirty="0">
                <a:solidFill>
                  <a:srgbClr val="EBF3FA"/>
                </a:solidFill>
                <a:latin typeface="Calibri"/>
                <a:cs typeface="Calibri"/>
              </a:rPr>
              <a:t>destek</a:t>
            </a:r>
            <a:r>
              <a:rPr sz="2000" b="1" dirty="0">
                <a:solidFill>
                  <a:srgbClr val="EBF3FA"/>
                </a:solidFill>
                <a:latin typeface="Calibri"/>
                <a:cs typeface="Calibri"/>
              </a:rPr>
              <a:t>	</a:t>
            </a:r>
            <a:r>
              <a:rPr sz="2000" b="1" spc="-20" dirty="0">
                <a:solidFill>
                  <a:srgbClr val="EBF3FA"/>
                </a:solidFill>
                <a:latin typeface="Calibri"/>
                <a:cs typeface="Calibri"/>
              </a:rPr>
              <a:t>alan</a:t>
            </a:r>
            <a:r>
              <a:rPr sz="2000" b="1" dirty="0">
                <a:solidFill>
                  <a:srgbClr val="EBF3FA"/>
                </a:solidFill>
                <a:latin typeface="Calibri"/>
                <a:cs typeface="Calibri"/>
              </a:rPr>
              <a:t>	</a:t>
            </a:r>
            <a:r>
              <a:rPr sz="2000" b="1" spc="-20" dirty="0">
                <a:solidFill>
                  <a:srgbClr val="EBF3FA"/>
                </a:solidFill>
                <a:latin typeface="Calibri"/>
                <a:cs typeface="Calibri"/>
              </a:rPr>
              <a:t>burs</a:t>
            </a:r>
            <a:r>
              <a:rPr sz="2000" b="1" dirty="0">
                <a:solidFill>
                  <a:srgbClr val="EBF3FA"/>
                </a:solidFill>
                <a:latin typeface="Calibri"/>
                <a:cs typeface="Calibri"/>
              </a:rPr>
              <a:t>	</a:t>
            </a:r>
            <a:r>
              <a:rPr sz="2000" b="1" spc="-10" dirty="0">
                <a:solidFill>
                  <a:srgbClr val="EBF3FA"/>
                </a:solidFill>
                <a:latin typeface="Calibri"/>
                <a:cs typeface="Calibri"/>
              </a:rPr>
              <a:t>projelerinin </a:t>
            </a:r>
            <a:r>
              <a:rPr sz="2000" b="1" dirty="0">
                <a:solidFill>
                  <a:srgbClr val="EBF3FA"/>
                </a:solidFill>
                <a:latin typeface="Calibri"/>
                <a:cs typeface="Calibri"/>
              </a:rPr>
              <a:t>kurum</a:t>
            </a:r>
            <a:r>
              <a:rPr sz="2000" b="1" spc="-35" dirty="0">
                <a:solidFill>
                  <a:srgbClr val="EBF3FA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EBF3FA"/>
                </a:solidFill>
                <a:latin typeface="Calibri"/>
                <a:cs typeface="Calibri"/>
              </a:rPr>
              <a:t>katkıları</a:t>
            </a:r>
            <a:r>
              <a:rPr sz="2000" b="1" spc="-55" dirty="0">
                <a:solidFill>
                  <a:srgbClr val="EBF3FA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EBF3FA"/>
                </a:solidFill>
                <a:latin typeface="Calibri"/>
                <a:cs typeface="Calibri"/>
              </a:rPr>
              <a:t>TÜBİTAK</a:t>
            </a:r>
            <a:r>
              <a:rPr sz="2000" b="1" spc="-60" dirty="0">
                <a:solidFill>
                  <a:srgbClr val="EBF3FA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EBF3FA"/>
                </a:solidFill>
                <a:latin typeface="Calibri"/>
                <a:cs typeface="Calibri"/>
              </a:rPr>
              <a:t>tarafından</a:t>
            </a:r>
            <a:r>
              <a:rPr sz="2000" b="1" spc="-45" dirty="0">
                <a:solidFill>
                  <a:srgbClr val="EBF3FA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EBF3FA"/>
                </a:solidFill>
                <a:latin typeface="Calibri"/>
                <a:cs typeface="Calibri"/>
              </a:rPr>
              <a:t>karşılanacaktır.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798684" y="4440173"/>
            <a:ext cx="288036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84505" indent="-484505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484505" algn="l"/>
              </a:tabLst>
            </a:pPr>
            <a:r>
              <a:rPr sz="2000" b="1" dirty="0">
                <a:solidFill>
                  <a:srgbClr val="EBF3FA"/>
                </a:solidFill>
                <a:latin typeface="Calibri"/>
                <a:cs typeface="Calibri"/>
              </a:rPr>
              <a:t>Destek</a:t>
            </a:r>
            <a:r>
              <a:rPr sz="2000" b="1" spc="-70" dirty="0">
                <a:solidFill>
                  <a:srgbClr val="EBF3FA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EBF3FA"/>
                </a:solidFill>
                <a:latin typeface="Calibri"/>
                <a:cs typeface="Calibri"/>
              </a:rPr>
              <a:t>Süresi</a:t>
            </a:r>
            <a:r>
              <a:rPr sz="2000" b="1" spc="-65" dirty="0">
                <a:solidFill>
                  <a:srgbClr val="EBF3FA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EBF3FA"/>
                </a:solidFill>
                <a:latin typeface="Calibri"/>
                <a:cs typeface="Calibri"/>
              </a:rPr>
              <a:t>60</a:t>
            </a:r>
            <a:r>
              <a:rPr sz="2000" b="1" spc="-75" dirty="0">
                <a:solidFill>
                  <a:srgbClr val="EBF3FA"/>
                </a:solidFill>
                <a:latin typeface="Calibri"/>
                <a:cs typeface="Calibri"/>
              </a:rPr>
              <a:t> </a:t>
            </a:r>
            <a:r>
              <a:rPr sz="2000" b="1" spc="-25" dirty="0">
                <a:solidFill>
                  <a:srgbClr val="EBF3FA"/>
                </a:solidFill>
                <a:latin typeface="Calibri"/>
                <a:cs typeface="Calibri"/>
              </a:rPr>
              <a:t>Aydır.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9798684" y="5049773"/>
            <a:ext cx="7585709" cy="15506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23545" marR="5080" indent="-424180" algn="just">
              <a:lnSpc>
                <a:spcPct val="100000"/>
              </a:lnSpc>
              <a:spcBef>
                <a:spcPts val="105"/>
              </a:spcBef>
              <a:buFont typeface="Arial MT"/>
              <a:buChar char="•"/>
              <a:tabLst>
                <a:tab pos="427990" algn="l"/>
              </a:tabLst>
            </a:pPr>
            <a:r>
              <a:rPr sz="2000" b="1" dirty="0">
                <a:solidFill>
                  <a:srgbClr val="EBF3FA"/>
                </a:solidFill>
                <a:latin typeface="Calibri"/>
                <a:cs typeface="Calibri"/>
              </a:rPr>
              <a:t>95,5</a:t>
            </a:r>
            <a:r>
              <a:rPr sz="2000" b="1" spc="325" dirty="0">
                <a:solidFill>
                  <a:srgbClr val="EBF3FA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EBF3FA"/>
                </a:solidFill>
                <a:latin typeface="Calibri"/>
                <a:cs typeface="Calibri"/>
              </a:rPr>
              <a:t>milyar</a:t>
            </a:r>
            <a:r>
              <a:rPr sz="2000" b="1" spc="340" dirty="0">
                <a:solidFill>
                  <a:srgbClr val="EBF3FA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EBF3FA"/>
                </a:solidFill>
                <a:latin typeface="Calibri"/>
                <a:cs typeface="Calibri"/>
              </a:rPr>
              <a:t>Avro'luk</a:t>
            </a:r>
            <a:r>
              <a:rPr sz="2000" b="1" spc="330" dirty="0">
                <a:solidFill>
                  <a:srgbClr val="EBF3FA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EBF3FA"/>
                </a:solidFill>
                <a:latin typeface="Calibri"/>
                <a:cs typeface="Calibri"/>
              </a:rPr>
              <a:t>bütçeli</a:t>
            </a:r>
            <a:r>
              <a:rPr sz="2000" b="1" spc="330" dirty="0">
                <a:solidFill>
                  <a:srgbClr val="EBF3FA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EBF3FA"/>
                </a:solidFill>
                <a:latin typeface="Calibri"/>
                <a:cs typeface="Calibri"/>
              </a:rPr>
              <a:t>Avrupa</a:t>
            </a:r>
            <a:r>
              <a:rPr sz="2000" b="1" spc="325" dirty="0">
                <a:solidFill>
                  <a:srgbClr val="EBF3FA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EBF3FA"/>
                </a:solidFill>
                <a:latin typeface="Calibri"/>
                <a:cs typeface="Calibri"/>
              </a:rPr>
              <a:t>Birliği</a:t>
            </a:r>
            <a:r>
              <a:rPr sz="2000" b="1" spc="335" dirty="0">
                <a:solidFill>
                  <a:srgbClr val="EBF3FA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EBF3FA"/>
                </a:solidFill>
                <a:latin typeface="Calibri"/>
                <a:cs typeface="Calibri"/>
              </a:rPr>
              <a:t>(AB)</a:t>
            </a:r>
            <a:r>
              <a:rPr sz="2000" b="1" spc="320" dirty="0">
                <a:solidFill>
                  <a:srgbClr val="EBF3FA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EBF3FA"/>
                </a:solidFill>
                <a:latin typeface="Calibri"/>
                <a:cs typeface="Calibri"/>
              </a:rPr>
              <a:t>çerçeve</a:t>
            </a:r>
            <a:r>
              <a:rPr sz="2000" b="1" spc="340" dirty="0">
                <a:solidFill>
                  <a:srgbClr val="EBF3FA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EBF3FA"/>
                </a:solidFill>
                <a:latin typeface="Calibri"/>
                <a:cs typeface="Calibri"/>
              </a:rPr>
              <a:t>programı 	</a:t>
            </a:r>
            <a:r>
              <a:rPr sz="2000" b="1" dirty="0">
                <a:solidFill>
                  <a:srgbClr val="EBF3FA"/>
                </a:solidFill>
                <a:latin typeface="Calibri"/>
                <a:cs typeface="Calibri"/>
              </a:rPr>
              <a:t>Ufuk</a:t>
            </a:r>
            <a:r>
              <a:rPr sz="2000" b="1" spc="125" dirty="0">
                <a:solidFill>
                  <a:srgbClr val="EBF3FA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EBF3FA"/>
                </a:solidFill>
                <a:latin typeface="Calibri"/>
                <a:cs typeface="Calibri"/>
              </a:rPr>
              <a:t>Avrupa'ya</a:t>
            </a:r>
            <a:r>
              <a:rPr sz="2000" b="1" spc="125" dirty="0">
                <a:solidFill>
                  <a:srgbClr val="EBF3FA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EBF3FA"/>
                </a:solidFill>
                <a:latin typeface="Calibri"/>
                <a:cs typeface="Calibri"/>
              </a:rPr>
              <a:t>başvuru</a:t>
            </a:r>
            <a:r>
              <a:rPr sz="2000" b="1" spc="140" dirty="0">
                <a:solidFill>
                  <a:srgbClr val="EBF3FA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EBF3FA"/>
                </a:solidFill>
                <a:latin typeface="Calibri"/>
                <a:cs typeface="Calibri"/>
              </a:rPr>
              <a:t>yapmak</a:t>
            </a:r>
            <a:r>
              <a:rPr sz="2000" b="1" spc="135" dirty="0">
                <a:solidFill>
                  <a:srgbClr val="EBF3FA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EBF3FA"/>
                </a:solidFill>
                <a:latin typeface="Calibri"/>
                <a:cs typeface="Calibri"/>
              </a:rPr>
              <a:t>üzere</a:t>
            </a:r>
            <a:r>
              <a:rPr sz="2000" b="1" spc="145" dirty="0">
                <a:solidFill>
                  <a:srgbClr val="EBF3FA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EBF3FA"/>
                </a:solidFill>
                <a:latin typeface="Calibri"/>
                <a:cs typeface="Calibri"/>
              </a:rPr>
              <a:t>araştırma</a:t>
            </a:r>
            <a:r>
              <a:rPr sz="2000" b="1" spc="120" dirty="0">
                <a:solidFill>
                  <a:srgbClr val="EBF3FA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EBF3FA"/>
                </a:solidFill>
                <a:latin typeface="Calibri"/>
                <a:cs typeface="Calibri"/>
              </a:rPr>
              <a:t>üniversitelerimizi 	</a:t>
            </a:r>
            <a:r>
              <a:rPr sz="2000" b="1" dirty="0">
                <a:solidFill>
                  <a:srgbClr val="EBF3FA"/>
                </a:solidFill>
                <a:latin typeface="Calibri"/>
                <a:cs typeface="Calibri"/>
              </a:rPr>
              <a:t>ve</a:t>
            </a:r>
            <a:r>
              <a:rPr sz="2000" b="1" spc="-40" dirty="0">
                <a:solidFill>
                  <a:srgbClr val="EBF3FA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EBF3FA"/>
                </a:solidFill>
                <a:latin typeface="Calibri"/>
                <a:cs typeface="Calibri"/>
              </a:rPr>
              <a:t>kamu</a:t>
            </a:r>
            <a:r>
              <a:rPr sz="2000" b="1" spc="-65" dirty="0">
                <a:solidFill>
                  <a:srgbClr val="EBF3FA"/>
                </a:solidFill>
                <a:latin typeface="Calibri"/>
                <a:cs typeface="Calibri"/>
              </a:rPr>
              <a:t> </a:t>
            </a:r>
            <a:r>
              <a:rPr sz="2000" b="1" spc="-10" dirty="0" err="1">
                <a:solidFill>
                  <a:srgbClr val="EBF3FA"/>
                </a:solidFill>
                <a:latin typeface="Calibri"/>
                <a:cs typeface="Calibri"/>
              </a:rPr>
              <a:t>araştırma</a:t>
            </a:r>
            <a:r>
              <a:rPr sz="2000" b="1" spc="-65" dirty="0">
                <a:solidFill>
                  <a:srgbClr val="EBF3FA"/>
                </a:solidFill>
                <a:latin typeface="Calibri"/>
                <a:cs typeface="Calibri"/>
              </a:rPr>
              <a:t> </a:t>
            </a:r>
            <a:r>
              <a:rPr sz="2000" b="1" dirty="0" err="1">
                <a:solidFill>
                  <a:srgbClr val="EBF3FA"/>
                </a:solidFill>
                <a:latin typeface="Calibri"/>
                <a:cs typeface="Calibri"/>
              </a:rPr>
              <a:t>altyapıları</a:t>
            </a:r>
            <a:r>
              <a:rPr lang="tr-TR" sz="2000" b="1" dirty="0">
                <a:solidFill>
                  <a:srgbClr val="EBF3FA"/>
                </a:solidFill>
                <a:latin typeface="Calibri"/>
                <a:cs typeface="Calibri"/>
              </a:rPr>
              <a:t> </a:t>
            </a:r>
            <a:r>
              <a:rPr sz="2000" b="1" spc="-10" dirty="0" err="1">
                <a:solidFill>
                  <a:srgbClr val="EBF3FA"/>
                </a:solidFill>
                <a:latin typeface="Calibri"/>
                <a:cs typeface="Calibri"/>
              </a:rPr>
              <a:t>destekl</a:t>
            </a:r>
            <a:r>
              <a:rPr lang="tr-TR" sz="2000" b="1" spc="-10" dirty="0" err="1">
                <a:solidFill>
                  <a:srgbClr val="EBF3FA"/>
                </a:solidFill>
                <a:latin typeface="Calibri"/>
                <a:cs typeface="Calibri"/>
              </a:rPr>
              <a:t>enmektedir</a:t>
            </a:r>
            <a:r>
              <a:rPr lang="tr-TR" sz="2000" b="1" spc="-10" dirty="0">
                <a:solidFill>
                  <a:srgbClr val="EBF3FA"/>
                </a:solidFill>
                <a:latin typeface="Calibri"/>
                <a:cs typeface="Calibri"/>
              </a:rPr>
              <a:t>.</a:t>
            </a:r>
            <a:endParaRPr sz="2000" dirty="0">
              <a:latin typeface="Calibri"/>
              <a:cs typeface="Calibri"/>
            </a:endParaRPr>
          </a:p>
          <a:p>
            <a:pPr marL="427990" indent="-427990">
              <a:lnSpc>
                <a:spcPct val="100000"/>
              </a:lnSpc>
              <a:spcBef>
                <a:spcPts val="2400"/>
              </a:spcBef>
              <a:buFont typeface="Arial MT"/>
              <a:buChar char="•"/>
              <a:tabLst>
                <a:tab pos="427990" algn="l"/>
                <a:tab pos="1959610" algn="l"/>
                <a:tab pos="2717165" algn="l"/>
                <a:tab pos="3358515" algn="l"/>
                <a:tab pos="4773295" algn="l"/>
                <a:tab pos="5204460" algn="l"/>
                <a:tab pos="6783070" algn="l"/>
              </a:tabLst>
            </a:pPr>
            <a:r>
              <a:rPr sz="2000" b="1" spc="-10" dirty="0">
                <a:solidFill>
                  <a:srgbClr val="EBF3FA"/>
                </a:solidFill>
                <a:latin typeface="Calibri"/>
                <a:cs typeface="Calibri"/>
              </a:rPr>
              <a:t>Üniversiteler</a:t>
            </a:r>
            <a:r>
              <a:rPr sz="2000" b="1" dirty="0">
                <a:solidFill>
                  <a:srgbClr val="EBF3FA"/>
                </a:solidFill>
                <a:latin typeface="Calibri"/>
                <a:cs typeface="Calibri"/>
              </a:rPr>
              <a:t>	</a:t>
            </a:r>
            <a:r>
              <a:rPr sz="2000" b="1" spc="-10" dirty="0">
                <a:solidFill>
                  <a:srgbClr val="EBF3FA"/>
                </a:solidFill>
                <a:latin typeface="Calibri"/>
                <a:cs typeface="Calibri"/>
              </a:rPr>
              <a:t>kendi</a:t>
            </a:r>
            <a:r>
              <a:rPr sz="2000" b="1" dirty="0">
                <a:solidFill>
                  <a:srgbClr val="EBF3FA"/>
                </a:solidFill>
                <a:latin typeface="Calibri"/>
                <a:cs typeface="Calibri"/>
              </a:rPr>
              <a:t>	</a:t>
            </a:r>
            <a:r>
              <a:rPr sz="2000" b="1" spc="-20" dirty="0">
                <a:solidFill>
                  <a:srgbClr val="EBF3FA"/>
                </a:solidFill>
                <a:latin typeface="Calibri"/>
                <a:cs typeface="Calibri"/>
              </a:rPr>
              <a:t>burs</a:t>
            </a:r>
            <a:r>
              <a:rPr sz="2000" b="1" dirty="0">
                <a:solidFill>
                  <a:srgbClr val="EBF3FA"/>
                </a:solidFill>
                <a:latin typeface="Calibri"/>
                <a:cs typeface="Calibri"/>
              </a:rPr>
              <a:t>	</a:t>
            </a:r>
            <a:r>
              <a:rPr sz="2000" b="1" spc="-10" dirty="0">
                <a:solidFill>
                  <a:srgbClr val="EBF3FA"/>
                </a:solidFill>
                <a:latin typeface="Calibri"/>
                <a:cs typeface="Calibri"/>
              </a:rPr>
              <a:t>programları</a:t>
            </a:r>
            <a:r>
              <a:rPr sz="2000" b="1" dirty="0">
                <a:solidFill>
                  <a:srgbClr val="EBF3FA"/>
                </a:solidFill>
                <a:latin typeface="Calibri"/>
                <a:cs typeface="Calibri"/>
              </a:rPr>
              <a:t>	</a:t>
            </a:r>
            <a:r>
              <a:rPr sz="2000" b="1" spc="-25" dirty="0">
                <a:solidFill>
                  <a:srgbClr val="EBF3FA"/>
                </a:solidFill>
                <a:latin typeface="Calibri"/>
                <a:cs typeface="Calibri"/>
              </a:rPr>
              <a:t>ile</a:t>
            </a:r>
            <a:r>
              <a:rPr sz="2000" b="1" dirty="0">
                <a:solidFill>
                  <a:srgbClr val="EBF3FA"/>
                </a:solidFill>
                <a:latin typeface="Calibri"/>
                <a:cs typeface="Calibri"/>
              </a:rPr>
              <a:t>	</a:t>
            </a:r>
            <a:r>
              <a:rPr sz="2000" b="1" spc="-10" dirty="0">
                <a:solidFill>
                  <a:srgbClr val="EBF3FA"/>
                </a:solidFill>
                <a:latin typeface="Calibri"/>
                <a:cs typeface="Calibri"/>
              </a:rPr>
              <a:t>bursiyerlerini</a:t>
            </a:r>
            <a:r>
              <a:rPr sz="2000" b="1" dirty="0">
                <a:solidFill>
                  <a:srgbClr val="EBF3FA"/>
                </a:solidFill>
                <a:latin typeface="Calibri"/>
                <a:cs typeface="Calibri"/>
              </a:rPr>
              <a:t>	</a:t>
            </a:r>
            <a:r>
              <a:rPr sz="2000" b="1" spc="-25" dirty="0">
                <a:solidFill>
                  <a:srgbClr val="EBF3FA"/>
                </a:solidFill>
                <a:latin typeface="Calibri"/>
                <a:cs typeface="Calibri"/>
              </a:rPr>
              <a:t>seçiyor.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0226929" y="6574028"/>
            <a:ext cx="374967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EBF3FA"/>
                </a:solidFill>
                <a:latin typeface="Calibri"/>
                <a:cs typeface="Calibri"/>
              </a:rPr>
              <a:t>Finansmanı</a:t>
            </a:r>
            <a:r>
              <a:rPr sz="2000" b="1" spc="-70" dirty="0">
                <a:solidFill>
                  <a:srgbClr val="EBF3FA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EBF3FA"/>
                </a:solidFill>
                <a:latin typeface="Calibri"/>
                <a:cs typeface="Calibri"/>
              </a:rPr>
              <a:t>AB</a:t>
            </a:r>
            <a:r>
              <a:rPr sz="2000" b="1" spc="-25" dirty="0">
                <a:solidFill>
                  <a:srgbClr val="EBF3FA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EBF3FA"/>
                </a:solidFill>
                <a:latin typeface="Calibri"/>
                <a:cs typeface="Calibri"/>
              </a:rPr>
              <a:t>ve</a:t>
            </a:r>
            <a:r>
              <a:rPr sz="2000" b="1" spc="-15" dirty="0">
                <a:solidFill>
                  <a:srgbClr val="EBF3FA"/>
                </a:solidFill>
                <a:latin typeface="Calibri"/>
                <a:cs typeface="Calibri"/>
              </a:rPr>
              <a:t> </a:t>
            </a:r>
            <a:r>
              <a:rPr sz="2000" b="1" spc="-25" dirty="0">
                <a:solidFill>
                  <a:srgbClr val="EBF3FA"/>
                </a:solidFill>
                <a:latin typeface="Calibri"/>
                <a:cs typeface="Calibri"/>
              </a:rPr>
              <a:t>TÜBİTAK</a:t>
            </a:r>
            <a:r>
              <a:rPr sz="2000" b="1" spc="-70" dirty="0">
                <a:solidFill>
                  <a:srgbClr val="EBF3FA"/>
                </a:solidFill>
                <a:latin typeface="Calibri"/>
                <a:cs typeface="Calibri"/>
              </a:rPr>
              <a:t> </a:t>
            </a:r>
            <a:r>
              <a:rPr sz="2000" b="1" spc="-10" dirty="0">
                <a:solidFill>
                  <a:srgbClr val="EBF3FA"/>
                </a:solidFill>
                <a:latin typeface="Calibri"/>
                <a:cs typeface="Calibri"/>
              </a:rPr>
              <a:t>sağlıyor.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5260847" y="2103205"/>
            <a:ext cx="12789535" cy="8183880"/>
            <a:chOff x="5260847" y="2103205"/>
            <a:chExt cx="12789535" cy="8183880"/>
          </a:xfrm>
        </p:grpSpPr>
        <p:pic>
          <p:nvPicPr>
            <p:cNvPr id="31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078455" y="7447788"/>
              <a:ext cx="2971800" cy="1458468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840502" y="7723632"/>
              <a:ext cx="2754845" cy="630786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787637" y="7784647"/>
              <a:ext cx="3304175" cy="728361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138671" y="4910327"/>
              <a:ext cx="2612135" cy="932688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67727" y="6187440"/>
              <a:ext cx="2237231" cy="69799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876543" y="9008362"/>
              <a:ext cx="3415284" cy="127863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093349" y="2103205"/>
              <a:ext cx="1918672" cy="1585731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260847" y="2983991"/>
              <a:ext cx="1405127" cy="1405127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12275819" y="9648443"/>
              <a:ext cx="4834255" cy="353695"/>
            </a:xfrm>
            <a:custGeom>
              <a:avLst/>
              <a:gdLst/>
              <a:ahLst/>
              <a:cxnLst/>
              <a:rect l="l" t="t" r="r" b="b"/>
              <a:pathLst>
                <a:path w="4834255" h="353695">
                  <a:moveTo>
                    <a:pt x="4775199" y="0"/>
                  </a:moveTo>
                  <a:lnTo>
                    <a:pt x="58927" y="0"/>
                  </a:lnTo>
                  <a:lnTo>
                    <a:pt x="36004" y="4630"/>
                  </a:lnTo>
                  <a:lnTo>
                    <a:pt x="17272" y="17257"/>
                  </a:lnTo>
                  <a:lnTo>
                    <a:pt x="4635" y="35988"/>
                  </a:lnTo>
                  <a:lnTo>
                    <a:pt x="0" y="58927"/>
                  </a:lnTo>
                  <a:lnTo>
                    <a:pt x="0" y="294639"/>
                  </a:lnTo>
                  <a:lnTo>
                    <a:pt x="4635" y="317574"/>
                  </a:lnTo>
                  <a:lnTo>
                    <a:pt x="17271" y="336305"/>
                  </a:lnTo>
                  <a:lnTo>
                    <a:pt x="36004" y="348936"/>
                  </a:lnTo>
                  <a:lnTo>
                    <a:pt x="58927" y="353567"/>
                  </a:lnTo>
                  <a:lnTo>
                    <a:pt x="4775199" y="353567"/>
                  </a:lnTo>
                  <a:lnTo>
                    <a:pt x="4798123" y="348936"/>
                  </a:lnTo>
                  <a:lnTo>
                    <a:pt x="4816856" y="336305"/>
                  </a:lnTo>
                  <a:lnTo>
                    <a:pt x="4829492" y="317574"/>
                  </a:lnTo>
                  <a:lnTo>
                    <a:pt x="4834128" y="294639"/>
                  </a:lnTo>
                  <a:lnTo>
                    <a:pt x="4834128" y="58927"/>
                  </a:lnTo>
                  <a:lnTo>
                    <a:pt x="4829492" y="35988"/>
                  </a:lnTo>
                  <a:lnTo>
                    <a:pt x="4816856" y="17257"/>
                  </a:lnTo>
                  <a:lnTo>
                    <a:pt x="4798123" y="4630"/>
                  </a:lnTo>
                  <a:lnTo>
                    <a:pt x="4775199" y="0"/>
                  </a:lnTo>
                  <a:close/>
                </a:path>
              </a:pathLst>
            </a:custGeom>
            <a:solidFill>
              <a:srgbClr val="DC00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1642110" y="6680961"/>
            <a:ext cx="1145540" cy="529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31775" marR="5080" indent="-219710">
              <a:lnSpc>
                <a:spcPct val="100000"/>
              </a:lnSpc>
              <a:spcBef>
                <a:spcPts val="105"/>
              </a:spcBef>
            </a:pPr>
            <a:r>
              <a:rPr sz="1650" b="1" dirty="0">
                <a:solidFill>
                  <a:srgbClr val="EBF3FA"/>
                </a:solidFill>
                <a:latin typeface="Arial"/>
                <a:cs typeface="Arial"/>
              </a:rPr>
              <a:t>5</a:t>
            </a:r>
            <a:r>
              <a:rPr sz="1650" b="1" spc="-5" dirty="0">
                <a:solidFill>
                  <a:srgbClr val="EBF3FA"/>
                </a:solidFill>
                <a:latin typeface="Arial"/>
                <a:cs typeface="Arial"/>
              </a:rPr>
              <a:t> </a:t>
            </a:r>
            <a:r>
              <a:rPr sz="1650" b="1" dirty="0">
                <a:solidFill>
                  <a:srgbClr val="EBF3FA"/>
                </a:solidFill>
                <a:latin typeface="Arial"/>
                <a:cs typeface="Arial"/>
              </a:rPr>
              <a:t>Ev</a:t>
            </a:r>
            <a:r>
              <a:rPr sz="1650" b="1" spc="-15" dirty="0">
                <a:solidFill>
                  <a:srgbClr val="EBF3FA"/>
                </a:solidFill>
                <a:latin typeface="Arial"/>
                <a:cs typeface="Arial"/>
              </a:rPr>
              <a:t> </a:t>
            </a:r>
            <a:r>
              <a:rPr sz="1650" b="1" spc="-10" dirty="0">
                <a:solidFill>
                  <a:srgbClr val="EBF3FA"/>
                </a:solidFill>
                <a:latin typeface="Arial"/>
                <a:cs typeface="Arial"/>
              </a:rPr>
              <a:t>Sahibi Kurum</a:t>
            </a:r>
            <a:endParaRPr sz="165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195954" y="7966709"/>
            <a:ext cx="726440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b="1" dirty="0">
                <a:solidFill>
                  <a:srgbClr val="EBF3FA"/>
                </a:solidFill>
                <a:latin typeface="Arial"/>
                <a:cs typeface="Arial"/>
              </a:rPr>
              <a:t>6 </a:t>
            </a:r>
            <a:r>
              <a:rPr sz="1650" b="1" spc="-10" dirty="0">
                <a:solidFill>
                  <a:srgbClr val="EBF3FA"/>
                </a:solidFill>
                <a:latin typeface="Arial"/>
                <a:cs typeface="Arial"/>
              </a:rPr>
              <a:t>Proje</a:t>
            </a:r>
            <a:endParaRPr sz="16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349241" y="6531356"/>
            <a:ext cx="873760" cy="9848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1270" algn="ctr">
              <a:lnSpc>
                <a:spcPct val="101499"/>
              </a:lnSpc>
              <a:spcBef>
                <a:spcPts val="95"/>
              </a:spcBef>
            </a:pPr>
            <a:r>
              <a:rPr sz="1550" b="1" dirty="0">
                <a:solidFill>
                  <a:srgbClr val="EBF3FA"/>
                </a:solidFill>
                <a:latin typeface="Arial"/>
                <a:cs typeface="Arial"/>
              </a:rPr>
              <a:t>9</a:t>
            </a:r>
            <a:r>
              <a:rPr sz="1550" b="1" spc="10" dirty="0">
                <a:solidFill>
                  <a:srgbClr val="EBF3FA"/>
                </a:solidFill>
                <a:latin typeface="Arial"/>
                <a:cs typeface="Arial"/>
              </a:rPr>
              <a:t> </a:t>
            </a:r>
            <a:r>
              <a:rPr sz="1550" b="1" spc="-10" dirty="0">
                <a:solidFill>
                  <a:srgbClr val="EBF3FA"/>
                </a:solidFill>
                <a:latin typeface="Arial"/>
                <a:cs typeface="Arial"/>
              </a:rPr>
              <a:t>Proje Ortağı Üniversit </a:t>
            </a:r>
            <a:r>
              <a:rPr sz="1550" b="1" spc="-50" dirty="0">
                <a:solidFill>
                  <a:srgbClr val="EBF3FA"/>
                </a:solidFill>
                <a:latin typeface="Arial"/>
                <a:cs typeface="Arial"/>
              </a:rPr>
              <a:t>e</a:t>
            </a:r>
            <a:endParaRPr sz="155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486527" y="7769479"/>
            <a:ext cx="1111885" cy="7454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89230" marR="5080" indent="-177165">
              <a:lnSpc>
                <a:spcPct val="101699"/>
              </a:lnSpc>
              <a:spcBef>
                <a:spcPts val="90"/>
              </a:spcBef>
            </a:pPr>
            <a:r>
              <a:rPr sz="1550" b="1" dirty="0">
                <a:solidFill>
                  <a:srgbClr val="EBF3FA"/>
                </a:solidFill>
                <a:latin typeface="Arial"/>
                <a:cs typeface="Arial"/>
              </a:rPr>
              <a:t>6</a:t>
            </a:r>
            <a:r>
              <a:rPr sz="1550" b="1" spc="-55" dirty="0">
                <a:solidFill>
                  <a:srgbClr val="EBF3FA"/>
                </a:solidFill>
                <a:latin typeface="Arial"/>
                <a:cs typeface="Arial"/>
              </a:rPr>
              <a:t> </a:t>
            </a:r>
            <a:r>
              <a:rPr sz="1550" b="1" spc="-10" dirty="0">
                <a:solidFill>
                  <a:srgbClr val="EBF3FA"/>
                </a:solidFill>
                <a:latin typeface="Arial"/>
                <a:cs typeface="Arial"/>
              </a:rPr>
              <a:t>Araştırma Merkezi İşbirliği</a:t>
            </a:r>
            <a:endParaRPr sz="155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190491" y="8833510"/>
            <a:ext cx="1120140" cy="7454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065" marR="5080" indent="-1905" algn="ctr">
              <a:lnSpc>
                <a:spcPct val="101699"/>
              </a:lnSpc>
              <a:spcBef>
                <a:spcPts val="90"/>
              </a:spcBef>
            </a:pPr>
            <a:r>
              <a:rPr sz="1550" b="1" dirty="0">
                <a:solidFill>
                  <a:srgbClr val="EBF3FA"/>
                </a:solidFill>
                <a:latin typeface="Arial"/>
                <a:cs typeface="Arial"/>
              </a:rPr>
              <a:t>68</a:t>
            </a:r>
            <a:r>
              <a:rPr sz="1550" b="1" spc="15" dirty="0">
                <a:solidFill>
                  <a:srgbClr val="EBF3FA"/>
                </a:solidFill>
                <a:latin typeface="Arial"/>
                <a:cs typeface="Arial"/>
              </a:rPr>
              <a:t> </a:t>
            </a:r>
            <a:r>
              <a:rPr sz="1550" b="1" spc="-10" dirty="0">
                <a:solidFill>
                  <a:srgbClr val="EBF3FA"/>
                </a:solidFill>
                <a:latin typeface="Arial"/>
                <a:cs typeface="Arial"/>
              </a:rPr>
              <a:t>Doktora Sonrası Araştırmacı</a:t>
            </a:r>
            <a:endParaRPr sz="155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59765" y="7841742"/>
            <a:ext cx="1111250" cy="529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70485" marR="5080" indent="-58419">
              <a:lnSpc>
                <a:spcPct val="100000"/>
              </a:lnSpc>
              <a:spcBef>
                <a:spcPts val="105"/>
              </a:spcBef>
            </a:pPr>
            <a:r>
              <a:rPr sz="1650" b="1" dirty="0">
                <a:solidFill>
                  <a:srgbClr val="EBF3FA"/>
                </a:solidFill>
                <a:latin typeface="Arial"/>
                <a:cs typeface="Arial"/>
              </a:rPr>
              <a:t>52</a:t>
            </a:r>
            <a:r>
              <a:rPr sz="1650" b="1" spc="-15" dirty="0">
                <a:solidFill>
                  <a:srgbClr val="EBF3FA"/>
                </a:solidFill>
                <a:latin typeface="Arial"/>
                <a:cs typeface="Arial"/>
              </a:rPr>
              <a:t> </a:t>
            </a:r>
            <a:r>
              <a:rPr sz="1650" b="1" spc="-10" dirty="0">
                <a:solidFill>
                  <a:srgbClr val="EBF3FA"/>
                </a:solidFill>
                <a:latin typeface="Arial"/>
                <a:cs typeface="Arial"/>
              </a:rPr>
              <a:t>Doktora Öğrencisi</a:t>
            </a:r>
            <a:endParaRPr sz="165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2880085" y="9599472"/>
            <a:ext cx="3628390" cy="4133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550" spc="-20" dirty="0">
                <a:solidFill>
                  <a:srgbClr val="FCEBE9"/>
                </a:solidFill>
                <a:latin typeface="Calibri"/>
                <a:cs typeface="Calibri"/>
                <a:hlinkClick r:id="rId15"/>
              </a:rPr>
              <a:t>bideb2236b@tubitak.gov.tr</a:t>
            </a:r>
            <a:endParaRPr sz="2550">
              <a:latin typeface="Calibri"/>
              <a:cs typeface="Calibri"/>
            </a:endParaRPr>
          </a:p>
        </p:txBody>
      </p:sp>
      <p:sp>
        <p:nvSpPr>
          <p:cNvPr id="47" name="Metin kutusu 46">
            <a:extLst>
              <a:ext uri="{FF2B5EF4-FFF2-40B4-BE49-F238E27FC236}">
                <a16:creationId xmlns:a16="http://schemas.microsoft.com/office/drawing/2014/main" id="{F6C2865F-10AD-B5C0-C348-C884029C8366}"/>
              </a:ext>
            </a:extLst>
          </p:cNvPr>
          <p:cNvSpPr txBox="1"/>
          <p:nvPr/>
        </p:nvSpPr>
        <p:spPr>
          <a:xfrm>
            <a:off x="1965235" y="2606007"/>
            <a:ext cx="3081617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itchFamily="2" charset="2"/>
              <a:buChar char="Ø"/>
              <a:tabLst>
                <a:tab pos="457200" algn="l"/>
              </a:tabLst>
            </a:pPr>
            <a:r>
              <a:rPr lang="tr-TR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Yurt Dışından Kabul Alma Şartı</a:t>
            </a:r>
          </a:p>
          <a:p>
            <a:pPr marL="342900" lvl="0" indent="-342900">
              <a:buFont typeface="Wingdings" pitchFamily="2" charset="2"/>
              <a:buChar char="Ø"/>
              <a:tabLst>
                <a:tab pos="457200" algn="l"/>
              </a:tabLst>
            </a:pPr>
            <a:r>
              <a:rPr lang="tr-TR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Başvuru sahibinin UFUK AVRUPA Programı MSCA COFUND çağrıları kapsamında Avrupa Komisyonundan destek almış,</a:t>
            </a:r>
          </a:p>
          <a:p>
            <a:pPr marL="342900" lvl="0" indent="-342900">
              <a:buFont typeface="Wingdings" pitchFamily="2" charset="2"/>
              <a:buChar char="Ø"/>
              <a:tabLst>
                <a:tab pos="457200" algn="l"/>
              </a:tabLst>
            </a:pPr>
            <a:r>
              <a:rPr lang="tr-TR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YÖK tarafından belirlenen </a:t>
            </a:r>
            <a:r>
              <a:rPr lang="tr-TR" sz="20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Araştırma Üniversitesi </a:t>
            </a:r>
            <a:r>
              <a:rPr lang="tr-TR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olması</a:t>
            </a:r>
          </a:p>
          <a:p>
            <a:endParaRPr lang="tr-TR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58291" rIns="0" bIns="0" rtlCol="0">
            <a:spAutoFit/>
          </a:bodyPr>
          <a:lstStyle/>
          <a:p>
            <a:pPr marL="3515995">
              <a:lnSpc>
                <a:spcPct val="100000"/>
              </a:lnSpc>
              <a:spcBef>
                <a:spcPts val="100"/>
              </a:spcBef>
            </a:pPr>
            <a:r>
              <a:rPr sz="6000" dirty="0">
                <a:solidFill>
                  <a:srgbClr val="000000"/>
                </a:solidFill>
              </a:rPr>
              <a:t>MSCA</a:t>
            </a:r>
            <a:r>
              <a:rPr sz="6000" spc="-80" dirty="0">
                <a:solidFill>
                  <a:srgbClr val="000000"/>
                </a:solidFill>
              </a:rPr>
              <a:t> </a:t>
            </a:r>
            <a:r>
              <a:rPr sz="6000" dirty="0">
                <a:solidFill>
                  <a:srgbClr val="000000"/>
                </a:solidFill>
              </a:rPr>
              <a:t>Alanı</a:t>
            </a:r>
            <a:r>
              <a:rPr sz="6000" spc="-80" dirty="0">
                <a:solidFill>
                  <a:srgbClr val="000000"/>
                </a:solidFill>
              </a:rPr>
              <a:t> </a:t>
            </a:r>
            <a:r>
              <a:rPr sz="6000" dirty="0">
                <a:solidFill>
                  <a:srgbClr val="000000"/>
                </a:solidFill>
              </a:rPr>
              <a:t>ve</a:t>
            </a:r>
            <a:r>
              <a:rPr sz="6000" spc="-75" dirty="0">
                <a:solidFill>
                  <a:srgbClr val="000000"/>
                </a:solidFill>
              </a:rPr>
              <a:t> </a:t>
            </a:r>
            <a:r>
              <a:rPr sz="6000" dirty="0">
                <a:solidFill>
                  <a:srgbClr val="000000"/>
                </a:solidFill>
              </a:rPr>
              <a:t>Alt</a:t>
            </a:r>
            <a:r>
              <a:rPr sz="6000" spc="-65" dirty="0">
                <a:solidFill>
                  <a:srgbClr val="000000"/>
                </a:solidFill>
              </a:rPr>
              <a:t> </a:t>
            </a:r>
            <a:r>
              <a:rPr sz="6000" spc="-10" dirty="0">
                <a:solidFill>
                  <a:srgbClr val="000000"/>
                </a:solidFill>
              </a:rPr>
              <a:t>Programları</a:t>
            </a:r>
            <a:endParaRPr sz="6000"/>
          </a:p>
        </p:txBody>
      </p:sp>
      <p:grpSp>
        <p:nvGrpSpPr>
          <p:cNvPr id="4" name="object 4"/>
          <p:cNvGrpSpPr/>
          <p:nvPr/>
        </p:nvGrpSpPr>
        <p:grpSpPr>
          <a:xfrm>
            <a:off x="-1" y="3761232"/>
            <a:ext cx="18288000" cy="6525895"/>
            <a:chOff x="-1" y="3761232"/>
            <a:chExt cx="18288000" cy="652589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" y="6448043"/>
              <a:ext cx="18288000" cy="383895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85088" y="5237988"/>
              <a:ext cx="2687320" cy="4258310"/>
            </a:xfrm>
            <a:custGeom>
              <a:avLst/>
              <a:gdLst/>
              <a:ahLst/>
              <a:cxnLst/>
              <a:rect l="l" t="t" r="r" b="b"/>
              <a:pathLst>
                <a:path w="2687320" h="4258309">
                  <a:moveTo>
                    <a:pt x="2686812" y="0"/>
                  </a:moveTo>
                  <a:lnTo>
                    <a:pt x="0" y="0"/>
                  </a:lnTo>
                  <a:lnTo>
                    <a:pt x="0" y="3810342"/>
                  </a:lnTo>
                  <a:lnTo>
                    <a:pt x="2626" y="3859131"/>
                  </a:lnTo>
                  <a:lnTo>
                    <a:pt x="10324" y="3906396"/>
                  </a:lnTo>
                  <a:lnTo>
                    <a:pt x="22821" y="3951866"/>
                  </a:lnTo>
                  <a:lnTo>
                    <a:pt x="39844" y="3995266"/>
                  </a:lnTo>
                  <a:lnTo>
                    <a:pt x="61119" y="4036325"/>
                  </a:lnTo>
                  <a:lnTo>
                    <a:pt x="86376" y="4074769"/>
                  </a:lnTo>
                  <a:lnTo>
                    <a:pt x="115340" y="4110325"/>
                  </a:lnTo>
                  <a:lnTo>
                    <a:pt x="147739" y="4142720"/>
                  </a:lnTo>
                  <a:lnTo>
                    <a:pt x="183300" y="4171681"/>
                  </a:lnTo>
                  <a:lnTo>
                    <a:pt x="221751" y="4196936"/>
                  </a:lnTo>
                  <a:lnTo>
                    <a:pt x="262818" y="4218211"/>
                  </a:lnTo>
                  <a:lnTo>
                    <a:pt x="306230" y="4235234"/>
                  </a:lnTo>
                  <a:lnTo>
                    <a:pt x="351713" y="4247730"/>
                  </a:lnTo>
                  <a:lnTo>
                    <a:pt x="398994" y="4255429"/>
                  </a:lnTo>
                  <a:lnTo>
                    <a:pt x="447802" y="4258056"/>
                  </a:lnTo>
                  <a:lnTo>
                    <a:pt x="2239010" y="4258056"/>
                  </a:lnTo>
                  <a:lnTo>
                    <a:pt x="2287817" y="4255429"/>
                  </a:lnTo>
                  <a:lnTo>
                    <a:pt x="2335098" y="4247730"/>
                  </a:lnTo>
                  <a:lnTo>
                    <a:pt x="2380581" y="4235234"/>
                  </a:lnTo>
                  <a:lnTo>
                    <a:pt x="2423993" y="4218211"/>
                  </a:lnTo>
                  <a:lnTo>
                    <a:pt x="2465060" y="4196936"/>
                  </a:lnTo>
                  <a:lnTo>
                    <a:pt x="2503511" y="4171681"/>
                  </a:lnTo>
                  <a:lnTo>
                    <a:pt x="2539072" y="4142720"/>
                  </a:lnTo>
                  <a:lnTo>
                    <a:pt x="2571471" y="4110325"/>
                  </a:lnTo>
                  <a:lnTo>
                    <a:pt x="2600435" y="4074769"/>
                  </a:lnTo>
                  <a:lnTo>
                    <a:pt x="2625692" y="4036325"/>
                  </a:lnTo>
                  <a:lnTo>
                    <a:pt x="2646967" y="3995266"/>
                  </a:lnTo>
                  <a:lnTo>
                    <a:pt x="2663990" y="3951866"/>
                  </a:lnTo>
                  <a:lnTo>
                    <a:pt x="2676487" y="3906396"/>
                  </a:lnTo>
                  <a:lnTo>
                    <a:pt x="2684185" y="3859131"/>
                  </a:lnTo>
                  <a:lnTo>
                    <a:pt x="2686812" y="3810342"/>
                  </a:lnTo>
                  <a:lnTo>
                    <a:pt x="26868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85088" y="3761232"/>
              <a:ext cx="2687320" cy="2687320"/>
            </a:xfrm>
            <a:custGeom>
              <a:avLst/>
              <a:gdLst/>
              <a:ahLst/>
              <a:cxnLst/>
              <a:rect l="l" t="t" r="r" b="b"/>
              <a:pathLst>
                <a:path w="2687320" h="2687320">
                  <a:moveTo>
                    <a:pt x="1343406" y="0"/>
                  </a:moveTo>
                  <a:lnTo>
                    <a:pt x="1295222" y="848"/>
                  </a:lnTo>
                  <a:lnTo>
                    <a:pt x="1247466" y="3373"/>
                  </a:lnTo>
                  <a:lnTo>
                    <a:pt x="1200165" y="7546"/>
                  </a:lnTo>
                  <a:lnTo>
                    <a:pt x="1153347" y="13340"/>
                  </a:lnTo>
                  <a:lnTo>
                    <a:pt x="1107041" y="20726"/>
                  </a:lnTo>
                  <a:lnTo>
                    <a:pt x="1061276" y="29675"/>
                  </a:lnTo>
                  <a:lnTo>
                    <a:pt x="1016079" y="40160"/>
                  </a:lnTo>
                  <a:lnTo>
                    <a:pt x="971480" y="52150"/>
                  </a:lnTo>
                  <a:lnTo>
                    <a:pt x="927506" y="65619"/>
                  </a:lnTo>
                  <a:lnTo>
                    <a:pt x="884186" y="80538"/>
                  </a:lnTo>
                  <a:lnTo>
                    <a:pt x="841549" y="96878"/>
                  </a:lnTo>
                  <a:lnTo>
                    <a:pt x="799622" y="114611"/>
                  </a:lnTo>
                  <a:lnTo>
                    <a:pt x="758435" y="133708"/>
                  </a:lnTo>
                  <a:lnTo>
                    <a:pt x="718016" y="154142"/>
                  </a:lnTo>
                  <a:lnTo>
                    <a:pt x="678393" y="175883"/>
                  </a:lnTo>
                  <a:lnTo>
                    <a:pt x="639594" y="198903"/>
                  </a:lnTo>
                  <a:lnTo>
                    <a:pt x="601648" y="223175"/>
                  </a:lnTo>
                  <a:lnTo>
                    <a:pt x="564584" y="248668"/>
                  </a:lnTo>
                  <a:lnTo>
                    <a:pt x="528429" y="275356"/>
                  </a:lnTo>
                  <a:lnTo>
                    <a:pt x="493213" y="303209"/>
                  </a:lnTo>
                  <a:lnTo>
                    <a:pt x="458963" y="332199"/>
                  </a:lnTo>
                  <a:lnTo>
                    <a:pt x="425708" y="362298"/>
                  </a:lnTo>
                  <a:lnTo>
                    <a:pt x="393477" y="393477"/>
                  </a:lnTo>
                  <a:lnTo>
                    <a:pt x="362298" y="425708"/>
                  </a:lnTo>
                  <a:lnTo>
                    <a:pt x="332199" y="458963"/>
                  </a:lnTo>
                  <a:lnTo>
                    <a:pt x="303209" y="493213"/>
                  </a:lnTo>
                  <a:lnTo>
                    <a:pt x="275356" y="528429"/>
                  </a:lnTo>
                  <a:lnTo>
                    <a:pt x="248668" y="564584"/>
                  </a:lnTo>
                  <a:lnTo>
                    <a:pt x="223175" y="601648"/>
                  </a:lnTo>
                  <a:lnTo>
                    <a:pt x="198903" y="639594"/>
                  </a:lnTo>
                  <a:lnTo>
                    <a:pt x="175883" y="678393"/>
                  </a:lnTo>
                  <a:lnTo>
                    <a:pt x="154142" y="718016"/>
                  </a:lnTo>
                  <a:lnTo>
                    <a:pt x="133708" y="758435"/>
                  </a:lnTo>
                  <a:lnTo>
                    <a:pt x="114611" y="799622"/>
                  </a:lnTo>
                  <a:lnTo>
                    <a:pt x="96878" y="841549"/>
                  </a:lnTo>
                  <a:lnTo>
                    <a:pt x="80538" y="884186"/>
                  </a:lnTo>
                  <a:lnTo>
                    <a:pt x="65619" y="927506"/>
                  </a:lnTo>
                  <a:lnTo>
                    <a:pt x="52150" y="971480"/>
                  </a:lnTo>
                  <a:lnTo>
                    <a:pt x="40160" y="1016079"/>
                  </a:lnTo>
                  <a:lnTo>
                    <a:pt x="29675" y="1061276"/>
                  </a:lnTo>
                  <a:lnTo>
                    <a:pt x="20726" y="1107041"/>
                  </a:lnTo>
                  <a:lnTo>
                    <a:pt x="13340" y="1153347"/>
                  </a:lnTo>
                  <a:lnTo>
                    <a:pt x="7546" y="1200165"/>
                  </a:lnTo>
                  <a:lnTo>
                    <a:pt x="3373" y="1247466"/>
                  </a:lnTo>
                  <a:lnTo>
                    <a:pt x="848" y="1295222"/>
                  </a:lnTo>
                  <a:lnTo>
                    <a:pt x="0" y="1343406"/>
                  </a:lnTo>
                  <a:lnTo>
                    <a:pt x="848" y="1391589"/>
                  </a:lnTo>
                  <a:lnTo>
                    <a:pt x="3373" y="1439345"/>
                  </a:lnTo>
                  <a:lnTo>
                    <a:pt x="7546" y="1486646"/>
                  </a:lnTo>
                  <a:lnTo>
                    <a:pt x="13340" y="1533464"/>
                  </a:lnTo>
                  <a:lnTo>
                    <a:pt x="20726" y="1579770"/>
                  </a:lnTo>
                  <a:lnTo>
                    <a:pt x="29675" y="1625535"/>
                  </a:lnTo>
                  <a:lnTo>
                    <a:pt x="40160" y="1670732"/>
                  </a:lnTo>
                  <a:lnTo>
                    <a:pt x="52150" y="1715331"/>
                  </a:lnTo>
                  <a:lnTo>
                    <a:pt x="65619" y="1759305"/>
                  </a:lnTo>
                  <a:lnTo>
                    <a:pt x="80538" y="1802625"/>
                  </a:lnTo>
                  <a:lnTo>
                    <a:pt x="96878" y="1845262"/>
                  </a:lnTo>
                  <a:lnTo>
                    <a:pt x="114611" y="1887189"/>
                  </a:lnTo>
                  <a:lnTo>
                    <a:pt x="133708" y="1928376"/>
                  </a:lnTo>
                  <a:lnTo>
                    <a:pt x="154142" y="1968795"/>
                  </a:lnTo>
                  <a:lnTo>
                    <a:pt x="175883" y="2008418"/>
                  </a:lnTo>
                  <a:lnTo>
                    <a:pt x="198903" y="2047217"/>
                  </a:lnTo>
                  <a:lnTo>
                    <a:pt x="223175" y="2085163"/>
                  </a:lnTo>
                  <a:lnTo>
                    <a:pt x="248668" y="2122227"/>
                  </a:lnTo>
                  <a:lnTo>
                    <a:pt x="275356" y="2158382"/>
                  </a:lnTo>
                  <a:lnTo>
                    <a:pt x="303209" y="2193598"/>
                  </a:lnTo>
                  <a:lnTo>
                    <a:pt x="332199" y="2227848"/>
                  </a:lnTo>
                  <a:lnTo>
                    <a:pt x="362298" y="2261103"/>
                  </a:lnTo>
                  <a:lnTo>
                    <a:pt x="393477" y="2293334"/>
                  </a:lnTo>
                  <a:lnTo>
                    <a:pt x="425708" y="2324513"/>
                  </a:lnTo>
                  <a:lnTo>
                    <a:pt x="458963" y="2354612"/>
                  </a:lnTo>
                  <a:lnTo>
                    <a:pt x="493213" y="2383602"/>
                  </a:lnTo>
                  <a:lnTo>
                    <a:pt x="528429" y="2411455"/>
                  </a:lnTo>
                  <a:lnTo>
                    <a:pt x="564584" y="2438143"/>
                  </a:lnTo>
                  <a:lnTo>
                    <a:pt x="601648" y="2463636"/>
                  </a:lnTo>
                  <a:lnTo>
                    <a:pt x="639594" y="2487908"/>
                  </a:lnTo>
                  <a:lnTo>
                    <a:pt x="678393" y="2510928"/>
                  </a:lnTo>
                  <a:lnTo>
                    <a:pt x="718016" y="2532669"/>
                  </a:lnTo>
                  <a:lnTo>
                    <a:pt x="758435" y="2553103"/>
                  </a:lnTo>
                  <a:lnTo>
                    <a:pt x="799622" y="2572200"/>
                  </a:lnTo>
                  <a:lnTo>
                    <a:pt x="841549" y="2589933"/>
                  </a:lnTo>
                  <a:lnTo>
                    <a:pt x="884186" y="2606273"/>
                  </a:lnTo>
                  <a:lnTo>
                    <a:pt x="927506" y="2621192"/>
                  </a:lnTo>
                  <a:lnTo>
                    <a:pt x="971480" y="2634661"/>
                  </a:lnTo>
                  <a:lnTo>
                    <a:pt x="1016079" y="2646651"/>
                  </a:lnTo>
                  <a:lnTo>
                    <a:pt x="1061276" y="2657136"/>
                  </a:lnTo>
                  <a:lnTo>
                    <a:pt x="1107041" y="2666085"/>
                  </a:lnTo>
                  <a:lnTo>
                    <a:pt x="1153347" y="2673471"/>
                  </a:lnTo>
                  <a:lnTo>
                    <a:pt x="1200165" y="2679265"/>
                  </a:lnTo>
                  <a:lnTo>
                    <a:pt x="1247466" y="2683438"/>
                  </a:lnTo>
                  <a:lnTo>
                    <a:pt x="1295222" y="2685963"/>
                  </a:lnTo>
                  <a:lnTo>
                    <a:pt x="1343406" y="2686812"/>
                  </a:lnTo>
                  <a:lnTo>
                    <a:pt x="2686812" y="2686812"/>
                  </a:lnTo>
                  <a:lnTo>
                    <a:pt x="2686812" y="1343406"/>
                  </a:lnTo>
                  <a:lnTo>
                    <a:pt x="2685963" y="1295222"/>
                  </a:lnTo>
                  <a:lnTo>
                    <a:pt x="2683438" y="1247466"/>
                  </a:lnTo>
                  <a:lnTo>
                    <a:pt x="2679265" y="1200165"/>
                  </a:lnTo>
                  <a:lnTo>
                    <a:pt x="2673471" y="1153347"/>
                  </a:lnTo>
                  <a:lnTo>
                    <a:pt x="2666085" y="1107041"/>
                  </a:lnTo>
                  <a:lnTo>
                    <a:pt x="2657136" y="1061276"/>
                  </a:lnTo>
                  <a:lnTo>
                    <a:pt x="2646651" y="1016079"/>
                  </a:lnTo>
                  <a:lnTo>
                    <a:pt x="2634661" y="971480"/>
                  </a:lnTo>
                  <a:lnTo>
                    <a:pt x="2621192" y="927506"/>
                  </a:lnTo>
                  <a:lnTo>
                    <a:pt x="2606273" y="884186"/>
                  </a:lnTo>
                  <a:lnTo>
                    <a:pt x="2589933" y="841549"/>
                  </a:lnTo>
                  <a:lnTo>
                    <a:pt x="2572200" y="799622"/>
                  </a:lnTo>
                  <a:lnTo>
                    <a:pt x="2553103" y="758435"/>
                  </a:lnTo>
                  <a:lnTo>
                    <a:pt x="2532669" y="718016"/>
                  </a:lnTo>
                  <a:lnTo>
                    <a:pt x="2510928" y="678393"/>
                  </a:lnTo>
                  <a:lnTo>
                    <a:pt x="2487908" y="639594"/>
                  </a:lnTo>
                  <a:lnTo>
                    <a:pt x="2463636" y="601648"/>
                  </a:lnTo>
                  <a:lnTo>
                    <a:pt x="2438143" y="564584"/>
                  </a:lnTo>
                  <a:lnTo>
                    <a:pt x="2411455" y="528429"/>
                  </a:lnTo>
                  <a:lnTo>
                    <a:pt x="2383602" y="493213"/>
                  </a:lnTo>
                  <a:lnTo>
                    <a:pt x="2354612" y="458963"/>
                  </a:lnTo>
                  <a:lnTo>
                    <a:pt x="2324513" y="425708"/>
                  </a:lnTo>
                  <a:lnTo>
                    <a:pt x="2293334" y="393477"/>
                  </a:lnTo>
                  <a:lnTo>
                    <a:pt x="2261103" y="362298"/>
                  </a:lnTo>
                  <a:lnTo>
                    <a:pt x="2227848" y="332199"/>
                  </a:lnTo>
                  <a:lnTo>
                    <a:pt x="2193598" y="303209"/>
                  </a:lnTo>
                  <a:lnTo>
                    <a:pt x="2158382" y="275356"/>
                  </a:lnTo>
                  <a:lnTo>
                    <a:pt x="2122227" y="248668"/>
                  </a:lnTo>
                  <a:lnTo>
                    <a:pt x="2085163" y="223175"/>
                  </a:lnTo>
                  <a:lnTo>
                    <a:pt x="2047217" y="198903"/>
                  </a:lnTo>
                  <a:lnTo>
                    <a:pt x="2008418" y="175883"/>
                  </a:lnTo>
                  <a:lnTo>
                    <a:pt x="1968795" y="154142"/>
                  </a:lnTo>
                  <a:lnTo>
                    <a:pt x="1928376" y="133708"/>
                  </a:lnTo>
                  <a:lnTo>
                    <a:pt x="1887189" y="114611"/>
                  </a:lnTo>
                  <a:lnTo>
                    <a:pt x="1845262" y="96878"/>
                  </a:lnTo>
                  <a:lnTo>
                    <a:pt x="1802625" y="80538"/>
                  </a:lnTo>
                  <a:lnTo>
                    <a:pt x="1759305" y="65619"/>
                  </a:lnTo>
                  <a:lnTo>
                    <a:pt x="1715331" y="52150"/>
                  </a:lnTo>
                  <a:lnTo>
                    <a:pt x="1670732" y="40160"/>
                  </a:lnTo>
                  <a:lnTo>
                    <a:pt x="1625535" y="29675"/>
                  </a:lnTo>
                  <a:lnTo>
                    <a:pt x="1579770" y="20726"/>
                  </a:lnTo>
                  <a:lnTo>
                    <a:pt x="1533464" y="13340"/>
                  </a:lnTo>
                  <a:lnTo>
                    <a:pt x="1486646" y="7546"/>
                  </a:lnTo>
                  <a:lnTo>
                    <a:pt x="1439345" y="3373"/>
                  </a:lnTo>
                  <a:lnTo>
                    <a:pt x="1391589" y="848"/>
                  </a:lnTo>
                  <a:lnTo>
                    <a:pt x="1343406" y="0"/>
                  </a:lnTo>
                  <a:close/>
                </a:path>
              </a:pathLst>
            </a:custGeom>
            <a:solidFill>
              <a:srgbClr val="DC00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59586" y="6540868"/>
            <a:ext cx="2420620" cy="2768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253365" indent="-287020">
              <a:lnSpc>
                <a:spcPct val="111200"/>
              </a:lnSpc>
              <a:spcBef>
                <a:spcPts val="95"/>
              </a:spcBef>
              <a:buChar char="•"/>
              <a:tabLst>
                <a:tab pos="299085" algn="l"/>
              </a:tabLst>
            </a:pP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Doktora</a:t>
            </a:r>
            <a:r>
              <a:rPr sz="1350" spc="-35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spc="-10" dirty="0">
                <a:solidFill>
                  <a:srgbClr val="0046B9"/>
                </a:solidFill>
                <a:latin typeface="Arial MT"/>
                <a:cs typeface="Arial MT"/>
              </a:rPr>
              <a:t>sonrası </a:t>
            </a:r>
            <a:r>
              <a:rPr sz="1350" spc="-60" dirty="0">
                <a:solidFill>
                  <a:srgbClr val="0046B9"/>
                </a:solidFill>
                <a:latin typeface="Arial MT"/>
                <a:cs typeface="Arial MT"/>
              </a:rPr>
              <a:t>araştırmalar</a:t>
            </a:r>
            <a:r>
              <a:rPr sz="1350" spc="-35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için</a:t>
            </a:r>
            <a:r>
              <a:rPr sz="1350" spc="-15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spc="-10" dirty="0">
                <a:solidFill>
                  <a:srgbClr val="0046B9"/>
                </a:solidFill>
                <a:latin typeface="Arial MT"/>
                <a:cs typeface="Arial MT"/>
              </a:rPr>
              <a:t>bireysel başvuru</a:t>
            </a:r>
            <a:endParaRPr sz="1350">
              <a:latin typeface="Arial MT"/>
              <a:cs typeface="Arial MT"/>
            </a:endParaRPr>
          </a:p>
          <a:p>
            <a:pPr marL="299085" marR="21590" indent="-287020">
              <a:lnSpc>
                <a:spcPct val="111100"/>
              </a:lnSpc>
              <a:buChar char="•"/>
              <a:tabLst>
                <a:tab pos="299085" algn="l"/>
              </a:tabLst>
            </a:pP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Doktora</a:t>
            </a:r>
            <a:r>
              <a:rPr sz="1350" spc="-40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sonrası</a:t>
            </a:r>
            <a:r>
              <a:rPr sz="1350" spc="-35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spc="-10" dirty="0">
                <a:solidFill>
                  <a:srgbClr val="0046B9"/>
                </a:solidFill>
                <a:latin typeface="Arial MT"/>
                <a:cs typeface="Arial MT"/>
              </a:rPr>
              <a:t>maksimum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8 yıl</a:t>
            </a:r>
            <a:r>
              <a:rPr sz="1350" spc="30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spc="-85" dirty="0">
                <a:solidFill>
                  <a:srgbClr val="0046B9"/>
                </a:solidFill>
                <a:latin typeface="Arial MT"/>
                <a:cs typeface="Arial MT"/>
              </a:rPr>
              <a:t>araştırma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spc="-10" dirty="0">
                <a:solidFill>
                  <a:srgbClr val="0046B9"/>
                </a:solidFill>
                <a:latin typeface="Arial MT"/>
                <a:cs typeface="Arial MT"/>
              </a:rPr>
              <a:t>tecrübesi</a:t>
            </a:r>
            <a:endParaRPr sz="1350">
              <a:latin typeface="Arial MT"/>
              <a:cs typeface="Arial MT"/>
            </a:endParaRPr>
          </a:p>
          <a:p>
            <a:pPr marL="299085" marR="509905" indent="-287020">
              <a:lnSpc>
                <a:spcPct val="111100"/>
              </a:lnSpc>
              <a:buChar char="•"/>
              <a:tabLst>
                <a:tab pos="299085" algn="l"/>
              </a:tabLst>
            </a:pP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Kariyer</a:t>
            </a:r>
            <a:r>
              <a:rPr sz="1350" spc="-35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odaklı</a:t>
            </a:r>
            <a:r>
              <a:rPr sz="1350" spc="-25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spc="-20" dirty="0">
                <a:solidFill>
                  <a:srgbClr val="0046B9"/>
                </a:solidFill>
                <a:latin typeface="Arial MT"/>
                <a:cs typeface="Arial MT"/>
              </a:rPr>
              <a:t>burs, </a:t>
            </a:r>
            <a:r>
              <a:rPr sz="1350" spc="-105" dirty="0">
                <a:solidFill>
                  <a:srgbClr val="0046B9"/>
                </a:solidFill>
                <a:latin typeface="Arial MT"/>
                <a:cs typeface="Arial MT"/>
              </a:rPr>
              <a:t>dolaşım</a:t>
            </a:r>
            <a:r>
              <a:rPr sz="1350" spc="-5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ve</a:t>
            </a:r>
            <a:r>
              <a:rPr sz="1350" spc="20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spc="-80" dirty="0">
                <a:solidFill>
                  <a:srgbClr val="0046B9"/>
                </a:solidFill>
                <a:latin typeface="Arial MT"/>
                <a:cs typeface="Arial MT"/>
              </a:rPr>
              <a:t>araştırma </a:t>
            </a:r>
            <a:r>
              <a:rPr sz="1350" spc="-10" dirty="0">
                <a:solidFill>
                  <a:srgbClr val="0046B9"/>
                </a:solidFill>
                <a:latin typeface="Arial MT"/>
                <a:cs typeface="Arial MT"/>
              </a:rPr>
              <a:t>desteği</a:t>
            </a:r>
            <a:endParaRPr sz="1350">
              <a:latin typeface="Arial MT"/>
              <a:cs typeface="Arial MT"/>
            </a:endParaRPr>
          </a:p>
          <a:p>
            <a:pPr marL="299085" marR="5080" indent="-287020">
              <a:lnSpc>
                <a:spcPct val="111100"/>
              </a:lnSpc>
              <a:buChar char="•"/>
              <a:tabLst>
                <a:tab pos="299085" algn="l"/>
              </a:tabLst>
            </a:pP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Avrupa</a:t>
            </a:r>
            <a:r>
              <a:rPr sz="1350" spc="-65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ve</a:t>
            </a:r>
            <a:r>
              <a:rPr sz="1350" spc="-95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Avrupa</a:t>
            </a:r>
            <a:r>
              <a:rPr sz="1350" spc="-45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spc="-10" dirty="0">
                <a:solidFill>
                  <a:srgbClr val="0046B9"/>
                </a:solidFill>
                <a:latin typeface="Arial MT"/>
                <a:cs typeface="Arial MT"/>
              </a:rPr>
              <a:t>dışında </a:t>
            </a:r>
            <a:r>
              <a:rPr sz="1350" spc="-85" dirty="0">
                <a:solidFill>
                  <a:srgbClr val="0046B9"/>
                </a:solidFill>
                <a:latin typeface="Arial MT"/>
                <a:cs typeface="Arial MT"/>
              </a:rPr>
              <a:t>araştırma</a:t>
            </a:r>
            <a:r>
              <a:rPr sz="1350" spc="10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sürdürme</a:t>
            </a:r>
            <a:r>
              <a:rPr sz="1350" spc="-15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spc="-80" dirty="0">
                <a:solidFill>
                  <a:srgbClr val="0046B9"/>
                </a:solidFill>
                <a:latin typeface="Arial MT"/>
                <a:cs typeface="Arial MT"/>
              </a:rPr>
              <a:t>olanağı</a:t>
            </a:r>
            <a:endParaRPr sz="1350">
              <a:latin typeface="Arial MT"/>
              <a:cs typeface="Arial MT"/>
            </a:endParaRPr>
          </a:p>
          <a:p>
            <a:pPr marL="299085" indent="-286385">
              <a:lnSpc>
                <a:spcPct val="100000"/>
              </a:lnSpc>
              <a:spcBef>
                <a:spcPts val="180"/>
              </a:spcBef>
              <a:buChar char="•"/>
              <a:tabLst>
                <a:tab pos="299085" algn="l"/>
              </a:tabLst>
            </a:pP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70</a:t>
            </a:r>
            <a:r>
              <a:rPr sz="1350" spc="-25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üstü</a:t>
            </a:r>
            <a:r>
              <a:rPr sz="1350" spc="-20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projeler</a:t>
            </a:r>
            <a:r>
              <a:rPr sz="1350" spc="-45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için</a:t>
            </a:r>
            <a:r>
              <a:rPr sz="1350" spc="-20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spc="-10" dirty="0">
                <a:solidFill>
                  <a:srgbClr val="0046B9"/>
                </a:solidFill>
                <a:latin typeface="Arial MT"/>
                <a:cs typeface="Arial MT"/>
              </a:rPr>
              <a:t>tekrar</a:t>
            </a:r>
            <a:endParaRPr sz="1350">
              <a:latin typeface="Arial MT"/>
              <a:cs typeface="Arial MT"/>
            </a:endParaRPr>
          </a:p>
          <a:p>
            <a:pPr marL="299085">
              <a:lnSpc>
                <a:spcPct val="100000"/>
              </a:lnSpc>
              <a:spcBef>
                <a:spcPts val="180"/>
              </a:spcBef>
            </a:pPr>
            <a:r>
              <a:rPr sz="1350" spc="-100" dirty="0">
                <a:solidFill>
                  <a:srgbClr val="0046B9"/>
                </a:solidFill>
                <a:latin typeface="Arial MT"/>
                <a:cs typeface="Arial MT"/>
              </a:rPr>
              <a:t>başvuru</a:t>
            </a:r>
            <a:r>
              <a:rPr sz="1350" spc="-30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spc="-20" dirty="0">
                <a:solidFill>
                  <a:srgbClr val="0046B9"/>
                </a:solidFill>
                <a:latin typeface="Arial MT"/>
                <a:cs typeface="Arial MT"/>
              </a:rPr>
              <a:t>şansı</a:t>
            </a:r>
            <a:endParaRPr sz="1350">
              <a:latin typeface="Arial MT"/>
              <a:cs typeface="Arial M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495800" y="3761232"/>
            <a:ext cx="2687320" cy="5735320"/>
            <a:chOff x="4495800" y="3761232"/>
            <a:chExt cx="2687320" cy="5735320"/>
          </a:xfrm>
        </p:grpSpPr>
        <p:sp>
          <p:nvSpPr>
            <p:cNvPr id="10" name="object 10"/>
            <p:cNvSpPr/>
            <p:nvPr/>
          </p:nvSpPr>
          <p:spPr>
            <a:xfrm>
              <a:off x="4495800" y="5237988"/>
              <a:ext cx="2687320" cy="4258310"/>
            </a:xfrm>
            <a:custGeom>
              <a:avLst/>
              <a:gdLst/>
              <a:ahLst/>
              <a:cxnLst/>
              <a:rect l="l" t="t" r="r" b="b"/>
              <a:pathLst>
                <a:path w="2687320" h="4258309">
                  <a:moveTo>
                    <a:pt x="2686811" y="0"/>
                  </a:moveTo>
                  <a:lnTo>
                    <a:pt x="0" y="0"/>
                  </a:lnTo>
                  <a:lnTo>
                    <a:pt x="0" y="3810342"/>
                  </a:lnTo>
                  <a:lnTo>
                    <a:pt x="2626" y="3859131"/>
                  </a:lnTo>
                  <a:lnTo>
                    <a:pt x="10324" y="3906396"/>
                  </a:lnTo>
                  <a:lnTo>
                    <a:pt x="22821" y="3951866"/>
                  </a:lnTo>
                  <a:lnTo>
                    <a:pt x="39844" y="3995266"/>
                  </a:lnTo>
                  <a:lnTo>
                    <a:pt x="61119" y="4036325"/>
                  </a:lnTo>
                  <a:lnTo>
                    <a:pt x="86376" y="4074769"/>
                  </a:lnTo>
                  <a:lnTo>
                    <a:pt x="115340" y="4110325"/>
                  </a:lnTo>
                  <a:lnTo>
                    <a:pt x="147739" y="4142720"/>
                  </a:lnTo>
                  <a:lnTo>
                    <a:pt x="183300" y="4171681"/>
                  </a:lnTo>
                  <a:lnTo>
                    <a:pt x="221751" y="4196936"/>
                  </a:lnTo>
                  <a:lnTo>
                    <a:pt x="262818" y="4218211"/>
                  </a:lnTo>
                  <a:lnTo>
                    <a:pt x="306230" y="4235234"/>
                  </a:lnTo>
                  <a:lnTo>
                    <a:pt x="351713" y="4247730"/>
                  </a:lnTo>
                  <a:lnTo>
                    <a:pt x="398994" y="4255429"/>
                  </a:lnTo>
                  <a:lnTo>
                    <a:pt x="447801" y="4258056"/>
                  </a:lnTo>
                  <a:lnTo>
                    <a:pt x="2239009" y="4258056"/>
                  </a:lnTo>
                  <a:lnTo>
                    <a:pt x="2287817" y="4255429"/>
                  </a:lnTo>
                  <a:lnTo>
                    <a:pt x="2335098" y="4247730"/>
                  </a:lnTo>
                  <a:lnTo>
                    <a:pt x="2380581" y="4235234"/>
                  </a:lnTo>
                  <a:lnTo>
                    <a:pt x="2423993" y="4218211"/>
                  </a:lnTo>
                  <a:lnTo>
                    <a:pt x="2465060" y="4196936"/>
                  </a:lnTo>
                  <a:lnTo>
                    <a:pt x="2503511" y="4171681"/>
                  </a:lnTo>
                  <a:lnTo>
                    <a:pt x="2539072" y="4142720"/>
                  </a:lnTo>
                  <a:lnTo>
                    <a:pt x="2571471" y="4110325"/>
                  </a:lnTo>
                  <a:lnTo>
                    <a:pt x="2600435" y="4074769"/>
                  </a:lnTo>
                  <a:lnTo>
                    <a:pt x="2625692" y="4036325"/>
                  </a:lnTo>
                  <a:lnTo>
                    <a:pt x="2646967" y="3995266"/>
                  </a:lnTo>
                  <a:lnTo>
                    <a:pt x="2663990" y="3951866"/>
                  </a:lnTo>
                  <a:lnTo>
                    <a:pt x="2676487" y="3906396"/>
                  </a:lnTo>
                  <a:lnTo>
                    <a:pt x="2684185" y="3859131"/>
                  </a:lnTo>
                  <a:lnTo>
                    <a:pt x="2686811" y="3810342"/>
                  </a:lnTo>
                  <a:lnTo>
                    <a:pt x="26868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495800" y="3761232"/>
              <a:ext cx="2687320" cy="2687320"/>
            </a:xfrm>
            <a:custGeom>
              <a:avLst/>
              <a:gdLst/>
              <a:ahLst/>
              <a:cxnLst/>
              <a:rect l="l" t="t" r="r" b="b"/>
              <a:pathLst>
                <a:path w="2687320" h="2687320">
                  <a:moveTo>
                    <a:pt x="1343405" y="0"/>
                  </a:moveTo>
                  <a:lnTo>
                    <a:pt x="1295222" y="848"/>
                  </a:lnTo>
                  <a:lnTo>
                    <a:pt x="1247466" y="3373"/>
                  </a:lnTo>
                  <a:lnTo>
                    <a:pt x="1200165" y="7546"/>
                  </a:lnTo>
                  <a:lnTo>
                    <a:pt x="1153347" y="13340"/>
                  </a:lnTo>
                  <a:lnTo>
                    <a:pt x="1107041" y="20726"/>
                  </a:lnTo>
                  <a:lnTo>
                    <a:pt x="1061276" y="29675"/>
                  </a:lnTo>
                  <a:lnTo>
                    <a:pt x="1016079" y="40160"/>
                  </a:lnTo>
                  <a:lnTo>
                    <a:pt x="971480" y="52150"/>
                  </a:lnTo>
                  <a:lnTo>
                    <a:pt x="927506" y="65619"/>
                  </a:lnTo>
                  <a:lnTo>
                    <a:pt x="884186" y="80538"/>
                  </a:lnTo>
                  <a:lnTo>
                    <a:pt x="841549" y="96878"/>
                  </a:lnTo>
                  <a:lnTo>
                    <a:pt x="799622" y="114611"/>
                  </a:lnTo>
                  <a:lnTo>
                    <a:pt x="758435" y="133708"/>
                  </a:lnTo>
                  <a:lnTo>
                    <a:pt x="718016" y="154142"/>
                  </a:lnTo>
                  <a:lnTo>
                    <a:pt x="678393" y="175883"/>
                  </a:lnTo>
                  <a:lnTo>
                    <a:pt x="639594" y="198903"/>
                  </a:lnTo>
                  <a:lnTo>
                    <a:pt x="601648" y="223175"/>
                  </a:lnTo>
                  <a:lnTo>
                    <a:pt x="564584" y="248668"/>
                  </a:lnTo>
                  <a:lnTo>
                    <a:pt x="528429" y="275356"/>
                  </a:lnTo>
                  <a:lnTo>
                    <a:pt x="493213" y="303209"/>
                  </a:lnTo>
                  <a:lnTo>
                    <a:pt x="458963" y="332199"/>
                  </a:lnTo>
                  <a:lnTo>
                    <a:pt x="425708" y="362298"/>
                  </a:lnTo>
                  <a:lnTo>
                    <a:pt x="393477" y="393477"/>
                  </a:lnTo>
                  <a:lnTo>
                    <a:pt x="362298" y="425708"/>
                  </a:lnTo>
                  <a:lnTo>
                    <a:pt x="332199" y="458963"/>
                  </a:lnTo>
                  <a:lnTo>
                    <a:pt x="303209" y="493213"/>
                  </a:lnTo>
                  <a:lnTo>
                    <a:pt x="275356" y="528429"/>
                  </a:lnTo>
                  <a:lnTo>
                    <a:pt x="248668" y="564584"/>
                  </a:lnTo>
                  <a:lnTo>
                    <a:pt x="223175" y="601648"/>
                  </a:lnTo>
                  <a:lnTo>
                    <a:pt x="198903" y="639594"/>
                  </a:lnTo>
                  <a:lnTo>
                    <a:pt x="175883" y="678393"/>
                  </a:lnTo>
                  <a:lnTo>
                    <a:pt x="154142" y="718016"/>
                  </a:lnTo>
                  <a:lnTo>
                    <a:pt x="133708" y="758435"/>
                  </a:lnTo>
                  <a:lnTo>
                    <a:pt x="114611" y="799622"/>
                  </a:lnTo>
                  <a:lnTo>
                    <a:pt x="96878" y="841549"/>
                  </a:lnTo>
                  <a:lnTo>
                    <a:pt x="80538" y="884186"/>
                  </a:lnTo>
                  <a:lnTo>
                    <a:pt x="65619" y="927506"/>
                  </a:lnTo>
                  <a:lnTo>
                    <a:pt x="52150" y="971480"/>
                  </a:lnTo>
                  <a:lnTo>
                    <a:pt x="40160" y="1016079"/>
                  </a:lnTo>
                  <a:lnTo>
                    <a:pt x="29675" y="1061276"/>
                  </a:lnTo>
                  <a:lnTo>
                    <a:pt x="20726" y="1107041"/>
                  </a:lnTo>
                  <a:lnTo>
                    <a:pt x="13340" y="1153347"/>
                  </a:lnTo>
                  <a:lnTo>
                    <a:pt x="7546" y="1200165"/>
                  </a:lnTo>
                  <a:lnTo>
                    <a:pt x="3373" y="1247466"/>
                  </a:lnTo>
                  <a:lnTo>
                    <a:pt x="848" y="1295222"/>
                  </a:lnTo>
                  <a:lnTo>
                    <a:pt x="0" y="1343406"/>
                  </a:lnTo>
                  <a:lnTo>
                    <a:pt x="848" y="1391589"/>
                  </a:lnTo>
                  <a:lnTo>
                    <a:pt x="3373" y="1439345"/>
                  </a:lnTo>
                  <a:lnTo>
                    <a:pt x="7546" y="1486646"/>
                  </a:lnTo>
                  <a:lnTo>
                    <a:pt x="13340" y="1533464"/>
                  </a:lnTo>
                  <a:lnTo>
                    <a:pt x="20726" y="1579770"/>
                  </a:lnTo>
                  <a:lnTo>
                    <a:pt x="29675" y="1625535"/>
                  </a:lnTo>
                  <a:lnTo>
                    <a:pt x="40160" y="1670732"/>
                  </a:lnTo>
                  <a:lnTo>
                    <a:pt x="52150" y="1715331"/>
                  </a:lnTo>
                  <a:lnTo>
                    <a:pt x="65619" y="1759305"/>
                  </a:lnTo>
                  <a:lnTo>
                    <a:pt x="80538" y="1802625"/>
                  </a:lnTo>
                  <a:lnTo>
                    <a:pt x="96878" y="1845262"/>
                  </a:lnTo>
                  <a:lnTo>
                    <a:pt x="114611" y="1887189"/>
                  </a:lnTo>
                  <a:lnTo>
                    <a:pt x="133708" y="1928376"/>
                  </a:lnTo>
                  <a:lnTo>
                    <a:pt x="154142" y="1968795"/>
                  </a:lnTo>
                  <a:lnTo>
                    <a:pt x="175883" y="2008418"/>
                  </a:lnTo>
                  <a:lnTo>
                    <a:pt x="198903" y="2047217"/>
                  </a:lnTo>
                  <a:lnTo>
                    <a:pt x="223175" y="2085163"/>
                  </a:lnTo>
                  <a:lnTo>
                    <a:pt x="248668" y="2122227"/>
                  </a:lnTo>
                  <a:lnTo>
                    <a:pt x="275356" y="2158382"/>
                  </a:lnTo>
                  <a:lnTo>
                    <a:pt x="303209" y="2193598"/>
                  </a:lnTo>
                  <a:lnTo>
                    <a:pt x="332199" y="2227848"/>
                  </a:lnTo>
                  <a:lnTo>
                    <a:pt x="362298" y="2261103"/>
                  </a:lnTo>
                  <a:lnTo>
                    <a:pt x="393477" y="2293334"/>
                  </a:lnTo>
                  <a:lnTo>
                    <a:pt x="425708" y="2324513"/>
                  </a:lnTo>
                  <a:lnTo>
                    <a:pt x="458963" y="2354612"/>
                  </a:lnTo>
                  <a:lnTo>
                    <a:pt x="493213" y="2383602"/>
                  </a:lnTo>
                  <a:lnTo>
                    <a:pt x="528429" y="2411455"/>
                  </a:lnTo>
                  <a:lnTo>
                    <a:pt x="564584" y="2438143"/>
                  </a:lnTo>
                  <a:lnTo>
                    <a:pt x="601648" y="2463636"/>
                  </a:lnTo>
                  <a:lnTo>
                    <a:pt x="639594" y="2487908"/>
                  </a:lnTo>
                  <a:lnTo>
                    <a:pt x="678393" y="2510928"/>
                  </a:lnTo>
                  <a:lnTo>
                    <a:pt x="718016" y="2532669"/>
                  </a:lnTo>
                  <a:lnTo>
                    <a:pt x="758435" y="2553103"/>
                  </a:lnTo>
                  <a:lnTo>
                    <a:pt x="799622" y="2572200"/>
                  </a:lnTo>
                  <a:lnTo>
                    <a:pt x="841549" y="2589933"/>
                  </a:lnTo>
                  <a:lnTo>
                    <a:pt x="884186" y="2606273"/>
                  </a:lnTo>
                  <a:lnTo>
                    <a:pt x="927506" y="2621192"/>
                  </a:lnTo>
                  <a:lnTo>
                    <a:pt x="971480" y="2634661"/>
                  </a:lnTo>
                  <a:lnTo>
                    <a:pt x="1016079" y="2646651"/>
                  </a:lnTo>
                  <a:lnTo>
                    <a:pt x="1061276" y="2657136"/>
                  </a:lnTo>
                  <a:lnTo>
                    <a:pt x="1107041" y="2666085"/>
                  </a:lnTo>
                  <a:lnTo>
                    <a:pt x="1153347" y="2673471"/>
                  </a:lnTo>
                  <a:lnTo>
                    <a:pt x="1200165" y="2679265"/>
                  </a:lnTo>
                  <a:lnTo>
                    <a:pt x="1247466" y="2683438"/>
                  </a:lnTo>
                  <a:lnTo>
                    <a:pt x="1295222" y="2685963"/>
                  </a:lnTo>
                  <a:lnTo>
                    <a:pt x="1343405" y="2686812"/>
                  </a:lnTo>
                  <a:lnTo>
                    <a:pt x="2686811" y="2686812"/>
                  </a:lnTo>
                  <a:lnTo>
                    <a:pt x="2686811" y="1343406"/>
                  </a:lnTo>
                  <a:lnTo>
                    <a:pt x="2685963" y="1295222"/>
                  </a:lnTo>
                  <a:lnTo>
                    <a:pt x="2683438" y="1247466"/>
                  </a:lnTo>
                  <a:lnTo>
                    <a:pt x="2679265" y="1200165"/>
                  </a:lnTo>
                  <a:lnTo>
                    <a:pt x="2673471" y="1153347"/>
                  </a:lnTo>
                  <a:lnTo>
                    <a:pt x="2666085" y="1107041"/>
                  </a:lnTo>
                  <a:lnTo>
                    <a:pt x="2657136" y="1061276"/>
                  </a:lnTo>
                  <a:lnTo>
                    <a:pt x="2646651" y="1016079"/>
                  </a:lnTo>
                  <a:lnTo>
                    <a:pt x="2634661" y="971480"/>
                  </a:lnTo>
                  <a:lnTo>
                    <a:pt x="2621192" y="927506"/>
                  </a:lnTo>
                  <a:lnTo>
                    <a:pt x="2606273" y="884186"/>
                  </a:lnTo>
                  <a:lnTo>
                    <a:pt x="2589933" y="841549"/>
                  </a:lnTo>
                  <a:lnTo>
                    <a:pt x="2572200" y="799622"/>
                  </a:lnTo>
                  <a:lnTo>
                    <a:pt x="2553103" y="758435"/>
                  </a:lnTo>
                  <a:lnTo>
                    <a:pt x="2532669" y="718016"/>
                  </a:lnTo>
                  <a:lnTo>
                    <a:pt x="2510928" y="678393"/>
                  </a:lnTo>
                  <a:lnTo>
                    <a:pt x="2487908" y="639594"/>
                  </a:lnTo>
                  <a:lnTo>
                    <a:pt x="2463636" y="601648"/>
                  </a:lnTo>
                  <a:lnTo>
                    <a:pt x="2438143" y="564584"/>
                  </a:lnTo>
                  <a:lnTo>
                    <a:pt x="2411455" y="528429"/>
                  </a:lnTo>
                  <a:lnTo>
                    <a:pt x="2383602" y="493213"/>
                  </a:lnTo>
                  <a:lnTo>
                    <a:pt x="2354612" y="458963"/>
                  </a:lnTo>
                  <a:lnTo>
                    <a:pt x="2324513" y="425708"/>
                  </a:lnTo>
                  <a:lnTo>
                    <a:pt x="2293334" y="393477"/>
                  </a:lnTo>
                  <a:lnTo>
                    <a:pt x="2261103" y="362298"/>
                  </a:lnTo>
                  <a:lnTo>
                    <a:pt x="2227848" y="332199"/>
                  </a:lnTo>
                  <a:lnTo>
                    <a:pt x="2193598" y="303209"/>
                  </a:lnTo>
                  <a:lnTo>
                    <a:pt x="2158382" y="275356"/>
                  </a:lnTo>
                  <a:lnTo>
                    <a:pt x="2122227" y="248668"/>
                  </a:lnTo>
                  <a:lnTo>
                    <a:pt x="2085163" y="223175"/>
                  </a:lnTo>
                  <a:lnTo>
                    <a:pt x="2047217" y="198903"/>
                  </a:lnTo>
                  <a:lnTo>
                    <a:pt x="2008418" y="175883"/>
                  </a:lnTo>
                  <a:lnTo>
                    <a:pt x="1968795" y="154142"/>
                  </a:lnTo>
                  <a:lnTo>
                    <a:pt x="1928376" y="133708"/>
                  </a:lnTo>
                  <a:lnTo>
                    <a:pt x="1887189" y="114611"/>
                  </a:lnTo>
                  <a:lnTo>
                    <a:pt x="1845262" y="96878"/>
                  </a:lnTo>
                  <a:lnTo>
                    <a:pt x="1802625" y="80538"/>
                  </a:lnTo>
                  <a:lnTo>
                    <a:pt x="1759305" y="65619"/>
                  </a:lnTo>
                  <a:lnTo>
                    <a:pt x="1715331" y="52150"/>
                  </a:lnTo>
                  <a:lnTo>
                    <a:pt x="1670732" y="40160"/>
                  </a:lnTo>
                  <a:lnTo>
                    <a:pt x="1625535" y="29675"/>
                  </a:lnTo>
                  <a:lnTo>
                    <a:pt x="1579770" y="20726"/>
                  </a:lnTo>
                  <a:lnTo>
                    <a:pt x="1533464" y="13340"/>
                  </a:lnTo>
                  <a:lnTo>
                    <a:pt x="1486646" y="7546"/>
                  </a:lnTo>
                  <a:lnTo>
                    <a:pt x="1439345" y="3373"/>
                  </a:lnTo>
                  <a:lnTo>
                    <a:pt x="1391589" y="848"/>
                  </a:lnTo>
                  <a:lnTo>
                    <a:pt x="1343405" y="0"/>
                  </a:lnTo>
                  <a:close/>
                </a:path>
              </a:pathLst>
            </a:custGeom>
            <a:solidFill>
              <a:srgbClr val="DC00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690998" y="6569188"/>
            <a:ext cx="2363470" cy="2540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120650" indent="-287020">
              <a:lnSpc>
                <a:spcPct val="111200"/>
              </a:lnSpc>
              <a:spcBef>
                <a:spcPts val="95"/>
              </a:spcBef>
              <a:buChar char="•"/>
              <a:tabLst>
                <a:tab pos="299085" algn="l"/>
              </a:tabLst>
            </a:pP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En</a:t>
            </a:r>
            <a:r>
              <a:rPr sz="1350" spc="-10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az</a:t>
            </a:r>
            <a:r>
              <a:rPr sz="1350" spc="-10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3</a:t>
            </a:r>
            <a:r>
              <a:rPr sz="1350" spc="-20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farklı</a:t>
            </a:r>
            <a:r>
              <a:rPr sz="1350" spc="-20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ülkeden,</a:t>
            </a:r>
            <a:r>
              <a:rPr sz="1350" spc="-35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spc="-25" dirty="0">
                <a:solidFill>
                  <a:srgbClr val="0046B9"/>
                </a:solidFill>
                <a:latin typeface="Arial MT"/>
                <a:cs typeface="Arial MT"/>
              </a:rPr>
              <a:t>en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az</a:t>
            </a:r>
            <a:r>
              <a:rPr sz="1350" spc="-45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3</a:t>
            </a:r>
            <a:r>
              <a:rPr sz="1350" spc="-20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katılımcı</a:t>
            </a:r>
            <a:r>
              <a:rPr sz="1350" spc="-15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spc="-25" dirty="0">
                <a:solidFill>
                  <a:srgbClr val="0046B9"/>
                </a:solidFill>
                <a:latin typeface="Arial MT"/>
                <a:cs typeface="Arial MT"/>
              </a:rPr>
              <a:t>ile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konsorsiyumlu</a:t>
            </a:r>
            <a:r>
              <a:rPr sz="1350" spc="-85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spc="-10" dirty="0">
                <a:solidFill>
                  <a:srgbClr val="0046B9"/>
                </a:solidFill>
                <a:latin typeface="Arial MT"/>
                <a:cs typeface="Arial MT"/>
              </a:rPr>
              <a:t>başvuru</a:t>
            </a:r>
            <a:endParaRPr sz="1350">
              <a:latin typeface="Arial MT"/>
              <a:cs typeface="Arial MT"/>
            </a:endParaRPr>
          </a:p>
          <a:p>
            <a:pPr marL="299085" marR="520065" indent="-287020">
              <a:lnSpc>
                <a:spcPct val="111100"/>
              </a:lnSpc>
              <a:buChar char="•"/>
              <a:tabLst>
                <a:tab pos="299085" algn="l"/>
              </a:tabLst>
            </a:pP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En</a:t>
            </a:r>
            <a:r>
              <a:rPr sz="1350" spc="-25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az</a:t>
            </a:r>
            <a:r>
              <a:rPr sz="1350" spc="-15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1</a:t>
            </a:r>
            <a:r>
              <a:rPr sz="1350" spc="-90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AB</a:t>
            </a:r>
            <a:r>
              <a:rPr sz="1350" spc="-5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üye</a:t>
            </a:r>
            <a:r>
              <a:rPr sz="1350" spc="-10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spc="-20" dirty="0">
                <a:solidFill>
                  <a:srgbClr val="0046B9"/>
                </a:solidFill>
                <a:latin typeface="Arial MT"/>
                <a:cs typeface="Arial MT"/>
              </a:rPr>
              <a:t>ülke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katılımcı</a:t>
            </a:r>
            <a:r>
              <a:rPr sz="1350" spc="-50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spc="-20" dirty="0">
                <a:solidFill>
                  <a:srgbClr val="0046B9"/>
                </a:solidFill>
                <a:latin typeface="Arial MT"/>
                <a:cs typeface="Arial MT"/>
              </a:rPr>
              <a:t>şartı</a:t>
            </a:r>
            <a:endParaRPr sz="1350">
              <a:latin typeface="Arial MT"/>
              <a:cs typeface="Arial MT"/>
            </a:endParaRPr>
          </a:p>
          <a:p>
            <a:pPr marL="299085" marR="5080" indent="-287020">
              <a:lnSpc>
                <a:spcPct val="111100"/>
              </a:lnSpc>
              <a:buChar char="•"/>
              <a:tabLst>
                <a:tab pos="299085" algn="l"/>
              </a:tabLst>
            </a:pP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Doktora</a:t>
            </a:r>
            <a:r>
              <a:rPr sz="1350" spc="-45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öncesi</a:t>
            </a:r>
            <a:r>
              <a:rPr sz="1350" spc="-40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spc="-65" dirty="0">
                <a:solidFill>
                  <a:srgbClr val="0046B9"/>
                </a:solidFill>
                <a:latin typeface="Arial MT"/>
                <a:cs typeface="Arial MT"/>
              </a:rPr>
              <a:t>araştırmacı </a:t>
            </a:r>
            <a:r>
              <a:rPr sz="1350" spc="-10" dirty="0">
                <a:solidFill>
                  <a:srgbClr val="0046B9"/>
                </a:solidFill>
                <a:latin typeface="Arial MT"/>
                <a:cs typeface="Arial MT"/>
              </a:rPr>
              <a:t>istihdamı</a:t>
            </a:r>
            <a:endParaRPr sz="1350">
              <a:latin typeface="Arial MT"/>
              <a:cs typeface="Arial MT"/>
            </a:endParaRPr>
          </a:p>
          <a:p>
            <a:pPr marL="299085" marR="104139" indent="-287020">
              <a:lnSpc>
                <a:spcPct val="111100"/>
              </a:lnSpc>
              <a:buChar char="•"/>
              <a:tabLst>
                <a:tab pos="299085" algn="l"/>
              </a:tabLst>
            </a:pPr>
            <a:r>
              <a:rPr sz="1350" spc="-50" dirty="0">
                <a:solidFill>
                  <a:srgbClr val="0046B9"/>
                </a:solidFill>
                <a:latin typeface="Arial MT"/>
                <a:cs typeface="Arial MT"/>
              </a:rPr>
              <a:t>Araştırmacılara</a:t>
            </a:r>
            <a:r>
              <a:rPr sz="1350" spc="-15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kariyer </a:t>
            </a:r>
            <a:r>
              <a:rPr sz="1350" spc="-25" dirty="0">
                <a:solidFill>
                  <a:srgbClr val="0046B9"/>
                </a:solidFill>
                <a:latin typeface="Arial MT"/>
                <a:cs typeface="Arial MT"/>
              </a:rPr>
              <a:t>ve </a:t>
            </a:r>
            <a:r>
              <a:rPr sz="1350" spc="-175" dirty="0">
                <a:solidFill>
                  <a:srgbClr val="0046B9"/>
                </a:solidFill>
                <a:latin typeface="Arial MT"/>
                <a:cs typeface="Arial MT"/>
              </a:rPr>
              <a:t>maaş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spc="-10" dirty="0">
                <a:solidFill>
                  <a:srgbClr val="0046B9"/>
                </a:solidFill>
                <a:latin typeface="Arial MT"/>
                <a:cs typeface="Arial MT"/>
              </a:rPr>
              <a:t>desteği</a:t>
            </a:r>
            <a:endParaRPr sz="1350">
              <a:latin typeface="Arial MT"/>
              <a:cs typeface="Arial MT"/>
            </a:endParaRPr>
          </a:p>
          <a:p>
            <a:pPr marL="299085" marR="339090" indent="-287020">
              <a:lnSpc>
                <a:spcPct val="111100"/>
              </a:lnSpc>
              <a:buChar char="•"/>
              <a:tabLst>
                <a:tab pos="299085" algn="l"/>
              </a:tabLst>
            </a:pP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80</a:t>
            </a:r>
            <a:r>
              <a:rPr sz="1350" spc="-35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üstü</a:t>
            </a:r>
            <a:r>
              <a:rPr sz="1350" spc="-20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projeler</a:t>
            </a:r>
            <a:r>
              <a:rPr sz="1350" spc="-45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spc="-20" dirty="0">
                <a:solidFill>
                  <a:srgbClr val="0046B9"/>
                </a:solidFill>
                <a:latin typeface="Arial MT"/>
                <a:cs typeface="Arial MT"/>
              </a:rPr>
              <a:t>için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yeniden</a:t>
            </a:r>
            <a:r>
              <a:rPr sz="1350" spc="-50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spc="-100" dirty="0">
                <a:solidFill>
                  <a:srgbClr val="0046B9"/>
                </a:solidFill>
                <a:latin typeface="Arial MT"/>
                <a:cs typeface="Arial MT"/>
              </a:rPr>
              <a:t>başvuru</a:t>
            </a:r>
            <a:r>
              <a:rPr sz="1350" spc="-30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spc="-125" dirty="0">
                <a:solidFill>
                  <a:srgbClr val="0046B9"/>
                </a:solidFill>
                <a:latin typeface="Arial MT"/>
                <a:cs typeface="Arial MT"/>
              </a:rPr>
              <a:t>şansı</a:t>
            </a:r>
            <a:endParaRPr sz="1350">
              <a:latin typeface="Arial MT"/>
              <a:cs typeface="Arial MT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8001000" y="3761232"/>
            <a:ext cx="2687320" cy="5735320"/>
            <a:chOff x="8001000" y="3761232"/>
            <a:chExt cx="2687320" cy="5735320"/>
          </a:xfrm>
        </p:grpSpPr>
        <p:sp>
          <p:nvSpPr>
            <p:cNvPr id="14" name="object 14"/>
            <p:cNvSpPr/>
            <p:nvPr/>
          </p:nvSpPr>
          <p:spPr>
            <a:xfrm>
              <a:off x="8001000" y="5237988"/>
              <a:ext cx="2687320" cy="4258310"/>
            </a:xfrm>
            <a:custGeom>
              <a:avLst/>
              <a:gdLst/>
              <a:ahLst/>
              <a:cxnLst/>
              <a:rect l="l" t="t" r="r" b="b"/>
              <a:pathLst>
                <a:path w="2687320" h="4258309">
                  <a:moveTo>
                    <a:pt x="2686811" y="0"/>
                  </a:moveTo>
                  <a:lnTo>
                    <a:pt x="0" y="0"/>
                  </a:lnTo>
                  <a:lnTo>
                    <a:pt x="0" y="3810342"/>
                  </a:lnTo>
                  <a:lnTo>
                    <a:pt x="2626" y="3859131"/>
                  </a:lnTo>
                  <a:lnTo>
                    <a:pt x="10324" y="3906396"/>
                  </a:lnTo>
                  <a:lnTo>
                    <a:pt x="22821" y="3951866"/>
                  </a:lnTo>
                  <a:lnTo>
                    <a:pt x="39844" y="3995266"/>
                  </a:lnTo>
                  <a:lnTo>
                    <a:pt x="61119" y="4036325"/>
                  </a:lnTo>
                  <a:lnTo>
                    <a:pt x="86376" y="4074769"/>
                  </a:lnTo>
                  <a:lnTo>
                    <a:pt x="115340" y="4110325"/>
                  </a:lnTo>
                  <a:lnTo>
                    <a:pt x="147739" y="4142720"/>
                  </a:lnTo>
                  <a:lnTo>
                    <a:pt x="183300" y="4171681"/>
                  </a:lnTo>
                  <a:lnTo>
                    <a:pt x="221751" y="4196936"/>
                  </a:lnTo>
                  <a:lnTo>
                    <a:pt x="262818" y="4218211"/>
                  </a:lnTo>
                  <a:lnTo>
                    <a:pt x="306230" y="4235234"/>
                  </a:lnTo>
                  <a:lnTo>
                    <a:pt x="351713" y="4247730"/>
                  </a:lnTo>
                  <a:lnTo>
                    <a:pt x="398994" y="4255429"/>
                  </a:lnTo>
                  <a:lnTo>
                    <a:pt x="447801" y="4258056"/>
                  </a:lnTo>
                  <a:lnTo>
                    <a:pt x="2239009" y="4258056"/>
                  </a:lnTo>
                  <a:lnTo>
                    <a:pt x="2287817" y="4255429"/>
                  </a:lnTo>
                  <a:lnTo>
                    <a:pt x="2335098" y="4247730"/>
                  </a:lnTo>
                  <a:lnTo>
                    <a:pt x="2380581" y="4235234"/>
                  </a:lnTo>
                  <a:lnTo>
                    <a:pt x="2423993" y="4218211"/>
                  </a:lnTo>
                  <a:lnTo>
                    <a:pt x="2465060" y="4196936"/>
                  </a:lnTo>
                  <a:lnTo>
                    <a:pt x="2503511" y="4171681"/>
                  </a:lnTo>
                  <a:lnTo>
                    <a:pt x="2539072" y="4142720"/>
                  </a:lnTo>
                  <a:lnTo>
                    <a:pt x="2571471" y="4110325"/>
                  </a:lnTo>
                  <a:lnTo>
                    <a:pt x="2600435" y="4074769"/>
                  </a:lnTo>
                  <a:lnTo>
                    <a:pt x="2625692" y="4036325"/>
                  </a:lnTo>
                  <a:lnTo>
                    <a:pt x="2646967" y="3995266"/>
                  </a:lnTo>
                  <a:lnTo>
                    <a:pt x="2663990" y="3951866"/>
                  </a:lnTo>
                  <a:lnTo>
                    <a:pt x="2676487" y="3906396"/>
                  </a:lnTo>
                  <a:lnTo>
                    <a:pt x="2684185" y="3859131"/>
                  </a:lnTo>
                  <a:lnTo>
                    <a:pt x="2686811" y="3810342"/>
                  </a:lnTo>
                  <a:lnTo>
                    <a:pt x="26868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001000" y="3761232"/>
              <a:ext cx="2687320" cy="2687320"/>
            </a:xfrm>
            <a:custGeom>
              <a:avLst/>
              <a:gdLst/>
              <a:ahLst/>
              <a:cxnLst/>
              <a:rect l="l" t="t" r="r" b="b"/>
              <a:pathLst>
                <a:path w="2687320" h="2687320">
                  <a:moveTo>
                    <a:pt x="1343405" y="0"/>
                  </a:moveTo>
                  <a:lnTo>
                    <a:pt x="1295222" y="848"/>
                  </a:lnTo>
                  <a:lnTo>
                    <a:pt x="1247466" y="3373"/>
                  </a:lnTo>
                  <a:lnTo>
                    <a:pt x="1200165" y="7546"/>
                  </a:lnTo>
                  <a:lnTo>
                    <a:pt x="1153347" y="13340"/>
                  </a:lnTo>
                  <a:lnTo>
                    <a:pt x="1107041" y="20726"/>
                  </a:lnTo>
                  <a:lnTo>
                    <a:pt x="1061276" y="29675"/>
                  </a:lnTo>
                  <a:lnTo>
                    <a:pt x="1016079" y="40160"/>
                  </a:lnTo>
                  <a:lnTo>
                    <a:pt x="971480" y="52150"/>
                  </a:lnTo>
                  <a:lnTo>
                    <a:pt x="927506" y="65619"/>
                  </a:lnTo>
                  <a:lnTo>
                    <a:pt x="884186" y="80538"/>
                  </a:lnTo>
                  <a:lnTo>
                    <a:pt x="841549" y="96878"/>
                  </a:lnTo>
                  <a:lnTo>
                    <a:pt x="799622" y="114611"/>
                  </a:lnTo>
                  <a:lnTo>
                    <a:pt x="758435" y="133708"/>
                  </a:lnTo>
                  <a:lnTo>
                    <a:pt x="718016" y="154142"/>
                  </a:lnTo>
                  <a:lnTo>
                    <a:pt x="678393" y="175883"/>
                  </a:lnTo>
                  <a:lnTo>
                    <a:pt x="639594" y="198903"/>
                  </a:lnTo>
                  <a:lnTo>
                    <a:pt x="601648" y="223175"/>
                  </a:lnTo>
                  <a:lnTo>
                    <a:pt x="564584" y="248668"/>
                  </a:lnTo>
                  <a:lnTo>
                    <a:pt x="528429" y="275356"/>
                  </a:lnTo>
                  <a:lnTo>
                    <a:pt x="493213" y="303209"/>
                  </a:lnTo>
                  <a:lnTo>
                    <a:pt x="458963" y="332199"/>
                  </a:lnTo>
                  <a:lnTo>
                    <a:pt x="425708" y="362298"/>
                  </a:lnTo>
                  <a:lnTo>
                    <a:pt x="393477" y="393477"/>
                  </a:lnTo>
                  <a:lnTo>
                    <a:pt x="362298" y="425708"/>
                  </a:lnTo>
                  <a:lnTo>
                    <a:pt x="332199" y="458963"/>
                  </a:lnTo>
                  <a:lnTo>
                    <a:pt x="303209" y="493213"/>
                  </a:lnTo>
                  <a:lnTo>
                    <a:pt x="275356" y="528429"/>
                  </a:lnTo>
                  <a:lnTo>
                    <a:pt x="248668" y="564584"/>
                  </a:lnTo>
                  <a:lnTo>
                    <a:pt x="223175" y="601648"/>
                  </a:lnTo>
                  <a:lnTo>
                    <a:pt x="198903" y="639594"/>
                  </a:lnTo>
                  <a:lnTo>
                    <a:pt x="175883" y="678393"/>
                  </a:lnTo>
                  <a:lnTo>
                    <a:pt x="154142" y="718016"/>
                  </a:lnTo>
                  <a:lnTo>
                    <a:pt x="133708" y="758435"/>
                  </a:lnTo>
                  <a:lnTo>
                    <a:pt x="114611" y="799622"/>
                  </a:lnTo>
                  <a:lnTo>
                    <a:pt x="96878" y="841549"/>
                  </a:lnTo>
                  <a:lnTo>
                    <a:pt x="80538" y="884186"/>
                  </a:lnTo>
                  <a:lnTo>
                    <a:pt x="65619" y="927506"/>
                  </a:lnTo>
                  <a:lnTo>
                    <a:pt x="52150" y="971480"/>
                  </a:lnTo>
                  <a:lnTo>
                    <a:pt x="40160" y="1016079"/>
                  </a:lnTo>
                  <a:lnTo>
                    <a:pt x="29675" y="1061276"/>
                  </a:lnTo>
                  <a:lnTo>
                    <a:pt x="20726" y="1107041"/>
                  </a:lnTo>
                  <a:lnTo>
                    <a:pt x="13340" y="1153347"/>
                  </a:lnTo>
                  <a:lnTo>
                    <a:pt x="7546" y="1200165"/>
                  </a:lnTo>
                  <a:lnTo>
                    <a:pt x="3373" y="1247466"/>
                  </a:lnTo>
                  <a:lnTo>
                    <a:pt x="848" y="1295222"/>
                  </a:lnTo>
                  <a:lnTo>
                    <a:pt x="0" y="1343406"/>
                  </a:lnTo>
                  <a:lnTo>
                    <a:pt x="848" y="1391589"/>
                  </a:lnTo>
                  <a:lnTo>
                    <a:pt x="3373" y="1439345"/>
                  </a:lnTo>
                  <a:lnTo>
                    <a:pt x="7546" y="1486646"/>
                  </a:lnTo>
                  <a:lnTo>
                    <a:pt x="13340" y="1533464"/>
                  </a:lnTo>
                  <a:lnTo>
                    <a:pt x="20726" y="1579770"/>
                  </a:lnTo>
                  <a:lnTo>
                    <a:pt x="29675" y="1625535"/>
                  </a:lnTo>
                  <a:lnTo>
                    <a:pt x="40160" y="1670732"/>
                  </a:lnTo>
                  <a:lnTo>
                    <a:pt x="52150" y="1715331"/>
                  </a:lnTo>
                  <a:lnTo>
                    <a:pt x="65619" y="1759305"/>
                  </a:lnTo>
                  <a:lnTo>
                    <a:pt x="80538" y="1802625"/>
                  </a:lnTo>
                  <a:lnTo>
                    <a:pt x="96878" y="1845262"/>
                  </a:lnTo>
                  <a:lnTo>
                    <a:pt x="114611" y="1887189"/>
                  </a:lnTo>
                  <a:lnTo>
                    <a:pt x="133708" y="1928376"/>
                  </a:lnTo>
                  <a:lnTo>
                    <a:pt x="154142" y="1968795"/>
                  </a:lnTo>
                  <a:lnTo>
                    <a:pt x="175883" y="2008418"/>
                  </a:lnTo>
                  <a:lnTo>
                    <a:pt x="198903" y="2047217"/>
                  </a:lnTo>
                  <a:lnTo>
                    <a:pt x="223175" y="2085163"/>
                  </a:lnTo>
                  <a:lnTo>
                    <a:pt x="248668" y="2122227"/>
                  </a:lnTo>
                  <a:lnTo>
                    <a:pt x="275356" y="2158382"/>
                  </a:lnTo>
                  <a:lnTo>
                    <a:pt x="303209" y="2193598"/>
                  </a:lnTo>
                  <a:lnTo>
                    <a:pt x="332199" y="2227848"/>
                  </a:lnTo>
                  <a:lnTo>
                    <a:pt x="362298" y="2261103"/>
                  </a:lnTo>
                  <a:lnTo>
                    <a:pt x="393477" y="2293334"/>
                  </a:lnTo>
                  <a:lnTo>
                    <a:pt x="425708" y="2324513"/>
                  </a:lnTo>
                  <a:lnTo>
                    <a:pt x="458963" y="2354612"/>
                  </a:lnTo>
                  <a:lnTo>
                    <a:pt x="493213" y="2383602"/>
                  </a:lnTo>
                  <a:lnTo>
                    <a:pt x="528429" y="2411455"/>
                  </a:lnTo>
                  <a:lnTo>
                    <a:pt x="564584" y="2438143"/>
                  </a:lnTo>
                  <a:lnTo>
                    <a:pt x="601648" y="2463636"/>
                  </a:lnTo>
                  <a:lnTo>
                    <a:pt x="639594" y="2487908"/>
                  </a:lnTo>
                  <a:lnTo>
                    <a:pt x="678393" y="2510928"/>
                  </a:lnTo>
                  <a:lnTo>
                    <a:pt x="718016" y="2532669"/>
                  </a:lnTo>
                  <a:lnTo>
                    <a:pt x="758435" y="2553103"/>
                  </a:lnTo>
                  <a:lnTo>
                    <a:pt x="799622" y="2572200"/>
                  </a:lnTo>
                  <a:lnTo>
                    <a:pt x="841549" y="2589933"/>
                  </a:lnTo>
                  <a:lnTo>
                    <a:pt x="884186" y="2606273"/>
                  </a:lnTo>
                  <a:lnTo>
                    <a:pt x="927506" y="2621192"/>
                  </a:lnTo>
                  <a:lnTo>
                    <a:pt x="971480" y="2634661"/>
                  </a:lnTo>
                  <a:lnTo>
                    <a:pt x="1016079" y="2646651"/>
                  </a:lnTo>
                  <a:lnTo>
                    <a:pt x="1061276" y="2657136"/>
                  </a:lnTo>
                  <a:lnTo>
                    <a:pt x="1107041" y="2666085"/>
                  </a:lnTo>
                  <a:lnTo>
                    <a:pt x="1153347" y="2673471"/>
                  </a:lnTo>
                  <a:lnTo>
                    <a:pt x="1200165" y="2679265"/>
                  </a:lnTo>
                  <a:lnTo>
                    <a:pt x="1247466" y="2683438"/>
                  </a:lnTo>
                  <a:lnTo>
                    <a:pt x="1295222" y="2685963"/>
                  </a:lnTo>
                  <a:lnTo>
                    <a:pt x="1343405" y="2686812"/>
                  </a:lnTo>
                  <a:lnTo>
                    <a:pt x="2686811" y="2686812"/>
                  </a:lnTo>
                  <a:lnTo>
                    <a:pt x="2686811" y="1343406"/>
                  </a:lnTo>
                  <a:lnTo>
                    <a:pt x="2685963" y="1295222"/>
                  </a:lnTo>
                  <a:lnTo>
                    <a:pt x="2683438" y="1247466"/>
                  </a:lnTo>
                  <a:lnTo>
                    <a:pt x="2679265" y="1200165"/>
                  </a:lnTo>
                  <a:lnTo>
                    <a:pt x="2673471" y="1153347"/>
                  </a:lnTo>
                  <a:lnTo>
                    <a:pt x="2666085" y="1107041"/>
                  </a:lnTo>
                  <a:lnTo>
                    <a:pt x="2657136" y="1061276"/>
                  </a:lnTo>
                  <a:lnTo>
                    <a:pt x="2646651" y="1016079"/>
                  </a:lnTo>
                  <a:lnTo>
                    <a:pt x="2634661" y="971480"/>
                  </a:lnTo>
                  <a:lnTo>
                    <a:pt x="2621192" y="927506"/>
                  </a:lnTo>
                  <a:lnTo>
                    <a:pt x="2606273" y="884186"/>
                  </a:lnTo>
                  <a:lnTo>
                    <a:pt x="2589933" y="841549"/>
                  </a:lnTo>
                  <a:lnTo>
                    <a:pt x="2572200" y="799622"/>
                  </a:lnTo>
                  <a:lnTo>
                    <a:pt x="2553103" y="758435"/>
                  </a:lnTo>
                  <a:lnTo>
                    <a:pt x="2532669" y="718016"/>
                  </a:lnTo>
                  <a:lnTo>
                    <a:pt x="2510928" y="678393"/>
                  </a:lnTo>
                  <a:lnTo>
                    <a:pt x="2487908" y="639594"/>
                  </a:lnTo>
                  <a:lnTo>
                    <a:pt x="2463636" y="601648"/>
                  </a:lnTo>
                  <a:lnTo>
                    <a:pt x="2438143" y="564584"/>
                  </a:lnTo>
                  <a:lnTo>
                    <a:pt x="2411455" y="528429"/>
                  </a:lnTo>
                  <a:lnTo>
                    <a:pt x="2383602" y="493213"/>
                  </a:lnTo>
                  <a:lnTo>
                    <a:pt x="2354612" y="458963"/>
                  </a:lnTo>
                  <a:lnTo>
                    <a:pt x="2324513" y="425708"/>
                  </a:lnTo>
                  <a:lnTo>
                    <a:pt x="2293334" y="393477"/>
                  </a:lnTo>
                  <a:lnTo>
                    <a:pt x="2261103" y="362298"/>
                  </a:lnTo>
                  <a:lnTo>
                    <a:pt x="2227848" y="332199"/>
                  </a:lnTo>
                  <a:lnTo>
                    <a:pt x="2193598" y="303209"/>
                  </a:lnTo>
                  <a:lnTo>
                    <a:pt x="2158382" y="275356"/>
                  </a:lnTo>
                  <a:lnTo>
                    <a:pt x="2122227" y="248668"/>
                  </a:lnTo>
                  <a:lnTo>
                    <a:pt x="2085163" y="223175"/>
                  </a:lnTo>
                  <a:lnTo>
                    <a:pt x="2047217" y="198903"/>
                  </a:lnTo>
                  <a:lnTo>
                    <a:pt x="2008418" y="175883"/>
                  </a:lnTo>
                  <a:lnTo>
                    <a:pt x="1968795" y="154142"/>
                  </a:lnTo>
                  <a:lnTo>
                    <a:pt x="1928376" y="133708"/>
                  </a:lnTo>
                  <a:lnTo>
                    <a:pt x="1887189" y="114611"/>
                  </a:lnTo>
                  <a:lnTo>
                    <a:pt x="1845262" y="96878"/>
                  </a:lnTo>
                  <a:lnTo>
                    <a:pt x="1802625" y="80538"/>
                  </a:lnTo>
                  <a:lnTo>
                    <a:pt x="1759305" y="65619"/>
                  </a:lnTo>
                  <a:lnTo>
                    <a:pt x="1715331" y="52150"/>
                  </a:lnTo>
                  <a:lnTo>
                    <a:pt x="1670732" y="40160"/>
                  </a:lnTo>
                  <a:lnTo>
                    <a:pt x="1625535" y="29675"/>
                  </a:lnTo>
                  <a:lnTo>
                    <a:pt x="1579770" y="20726"/>
                  </a:lnTo>
                  <a:lnTo>
                    <a:pt x="1533464" y="13340"/>
                  </a:lnTo>
                  <a:lnTo>
                    <a:pt x="1486646" y="7546"/>
                  </a:lnTo>
                  <a:lnTo>
                    <a:pt x="1439345" y="3373"/>
                  </a:lnTo>
                  <a:lnTo>
                    <a:pt x="1391589" y="848"/>
                  </a:lnTo>
                  <a:lnTo>
                    <a:pt x="1343405" y="0"/>
                  </a:lnTo>
                  <a:close/>
                </a:path>
              </a:pathLst>
            </a:custGeom>
            <a:solidFill>
              <a:srgbClr val="DC00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8212073" y="6726072"/>
            <a:ext cx="2247900" cy="23120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5080" indent="-287020">
              <a:lnSpc>
                <a:spcPct val="111100"/>
              </a:lnSpc>
              <a:spcBef>
                <a:spcPts val="95"/>
              </a:spcBef>
              <a:buChar char="•"/>
              <a:tabLst>
                <a:tab pos="299085" algn="l"/>
              </a:tabLst>
            </a:pP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En</a:t>
            </a:r>
            <a:r>
              <a:rPr sz="1350" spc="-10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az</a:t>
            </a:r>
            <a:r>
              <a:rPr sz="1350" spc="-10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3</a:t>
            </a:r>
            <a:r>
              <a:rPr sz="1350" spc="-20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farklı</a:t>
            </a:r>
            <a:r>
              <a:rPr sz="1350" spc="-20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ülkeden,</a:t>
            </a:r>
            <a:r>
              <a:rPr sz="1350" spc="-35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spc="-25" dirty="0">
                <a:solidFill>
                  <a:srgbClr val="0046B9"/>
                </a:solidFill>
                <a:latin typeface="Arial MT"/>
                <a:cs typeface="Arial MT"/>
              </a:rPr>
              <a:t>en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az</a:t>
            </a:r>
            <a:r>
              <a:rPr sz="1350" spc="-35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3</a:t>
            </a:r>
            <a:r>
              <a:rPr sz="1350" spc="-20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katılımcı</a:t>
            </a:r>
            <a:r>
              <a:rPr sz="1350" spc="-10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spc="-25" dirty="0">
                <a:solidFill>
                  <a:srgbClr val="0046B9"/>
                </a:solidFill>
                <a:latin typeface="Arial MT"/>
                <a:cs typeface="Arial MT"/>
              </a:rPr>
              <a:t>ile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konsorsiyumlu</a:t>
            </a:r>
            <a:r>
              <a:rPr sz="1350" spc="-85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spc="-10" dirty="0">
                <a:solidFill>
                  <a:srgbClr val="0046B9"/>
                </a:solidFill>
                <a:latin typeface="Arial MT"/>
                <a:cs typeface="Arial MT"/>
              </a:rPr>
              <a:t>başvuru</a:t>
            </a:r>
            <a:endParaRPr sz="1350">
              <a:latin typeface="Arial MT"/>
              <a:cs typeface="Arial MT"/>
            </a:endParaRPr>
          </a:p>
          <a:p>
            <a:pPr marL="299085" marR="137160" indent="-287020">
              <a:lnSpc>
                <a:spcPct val="111100"/>
              </a:lnSpc>
              <a:spcBef>
                <a:spcPts val="5"/>
              </a:spcBef>
              <a:buChar char="•"/>
              <a:tabLst>
                <a:tab pos="299085" algn="l"/>
              </a:tabLst>
            </a:pP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Avrupa</a:t>
            </a:r>
            <a:r>
              <a:rPr sz="1350" spc="-70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spc="-10" dirty="0">
                <a:solidFill>
                  <a:srgbClr val="0046B9"/>
                </a:solidFill>
                <a:latin typeface="Arial MT"/>
                <a:cs typeface="Arial MT"/>
              </a:rPr>
              <a:t>dışındaki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ülkelerden</a:t>
            </a:r>
            <a:r>
              <a:rPr sz="1350" spc="-65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katılım</a:t>
            </a:r>
            <a:r>
              <a:rPr sz="1350" spc="-20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spc="-130" dirty="0">
                <a:solidFill>
                  <a:srgbClr val="0046B9"/>
                </a:solidFill>
                <a:latin typeface="Arial MT"/>
                <a:cs typeface="Arial MT"/>
              </a:rPr>
              <a:t>şansı</a:t>
            </a:r>
            <a:endParaRPr sz="1350">
              <a:latin typeface="Arial MT"/>
              <a:cs typeface="Arial MT"/>
            </a:endParaRPr>
          </a:p>
          <a:p>
            <a:pPr marL="299085" marR="222885" indent="-287020">
              <a:lnSpc>
                <a:spcPct val="111100"/>
              </a:lnSpc>
              <a:buChar char="•"/>
              <a:tabLst>
                <a:tab pos="299085" algn="l"/>
              </a:tabLst>
            </a:pPr>
            <a:r>
              <a:rPr sz="1350" spc="-60" dirty="0">
                <a:solidFill>
                  <a:srgbClr val="0046B9"/>
                </a:solidFill>
                <a:latin typeface="Arial MT"/>
                <a:cs typeface="Arial MT"/>
              </a:rPr>
              <a:t>Araştırmacı,</a:t>
            </a:r>
            <a:r>
              <a:rPr sz="1350" spc="-20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teknik</a:t>
            </a:r>
            <a:r>
              <a:rPr sz="1350" spc="-20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spc="-35" dirty="0">
                <a:solidFill>
                  <a:srgbClr val="0046B9"/>
                </a:solidFill>
                <a:latin typeface="Arial MT"/>
                <a:cs typeface="Arial MT"/>
              </a:rPr>
              <a:t>ve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idarî</a:t>
            </a:r>
            <a:r>
              <a:rPr sz="1350" spc="-30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personel</a:t>
            </a:r>
            <a:r>
              <a:rPr sz="1350" spc="-40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spc="-160" dirty="0">
                <a:solidFill>
                  <a:srgbClr val="0046B9"/>
                </a:solidFill>
                <a:latin typeface="Arial MT"/>
                <a:cs typeface="Arial MT"/>
              </a:rPr>
              <a:t>değişimi</a:t>
            </a:r>
            <a:endParaRPr sz="1350">
              <a:latin typeface="Arial MT"/>
              <a:cs typeface="Arial MT"/>
            </a:endParaRPr>
          </a:p>
          <a:p>
            <a:pPr marL="299085" marR="195580" indent="-287020">
              <a:lnSpc>
                <a:spcPct val="111100"/>
              </a:lnSpc>
              <a:buChar char="•"/>
              <a:tabLst>
                <a:tab pos="299085" algn="l"/>
              </a:tabLst>
            </a:pP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Personelin</a:t>
            </a:r>
            <a:r>
              <a:rPr sz="1350" spc="-45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spc="-105" dirty="0">
                <a:solidFill>
                  <a:srgbClr val="0046B9"/>
                </a:solidFill>
                <a:latin typeface="Arial MT"/>
                <a:cs typeface="Arial MT"/>
              </a:rPr>
              <a:t>maaşına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spc="-25" dirty="0">
                <a:solidFill>
                  <a:srgbClr val="0046B9"/>
                </a:solidFill>
                <a:latin typeface="Arial MT"/>
                <a:cs typeface="Arial MT"/>
              </a:rPr>
              <a:t>ek </a:t>
            </a:r>
            <a:r>
              <a:rPr sz="1350" spc="-105" dirty="0">
                <a:solidFill>
                  <a:srgbClr val="0046B9"/>
                </a:solidFill>
                <a:latin typeface="Arial MT"/>
                <a:cs typeface="Arial MT"/>
              </a:rPr>
              <a:t>dolaşım</a:t>
            </a:r>
            <a:r>
              <a:rPr sz="1350" spc="-5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ve</a:t>
            </a:r>
            <a:r>
              <a:rPr sz="1350" spc="20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spc="-10" dirty="0">
                <a:solidFill>
                  <a:srgbClr val="0046B9"/>
                </a:solidFill>
                <a:latin typeface="Arial MT"/>
                <a:cs typeface="Arial MT"/>
              </a:rPr>
              <a:t>araştırma desteği</a:t>
            </a:r>
            <a:endParaRPr sz="1350">
              <a:latin typeface="Arial MT"/>
              <a:cs typeface="Arial M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1430000" y="3761232"/>
            <a:ext cx="6040120" cy="5788406"/>
            <a:chOff x="11430000" y="3761232"/>
            <a:chExt cx="6040120" cy="5788406"/>
          </a:xfrm>
        </p:grpSpPr>
        <p:sp>
          <p:nvSpPr>
            <p:cNvPr id="18" name="object 18"/>
            <p:cNvSpPr/>
            <p:nvPr/>
          </p:nvSpPr>
          <p:spPr>
            <a:xfrm>
              <a:off x="11430000" y="5237988"/>
              <a:ext cx="2687320" cy="4258310"/>
            </a:xfrm>
            <a:custGeom>
              <a:avLst/>
              <a:gdLst/>
              <a:ahLst/>
              <a:cxnLst/>
              <a:rect l="l" t="t" r="r" b="b"/>
              <a:pathLst>
                <a:path w="2687319" h="4258309">
                  <a:moveTo>
                    <a:pt x="2686811" y="0"/>
                  </a:moveTo>
                  <a:lnTo>
                    <a:pt x="0" y="0"/>
                  </a:lnTo>
                  <a:lnTo>
                    <a:pt x="0" y="3810342"/>
                  </a:lnTo>
                  <a:lnTo>
                    <a:pt x="2626" y="3859131"/>
                  </a:lnTo>
                  <a:lnTo>
                    <a:pt x="10324" y="3906396"/>
                  </a:lnTo>
                  <a:lnTo>
                    <a:pt x="22821" y="3951866"/>
                  </a:lnTo>
                  <a:lnTo>
                    <a:pt x="39844" y="3995266"/>
                  </a:lnTo>
                  <a:lnTo>
                    <a:pt x="61119" y="4036325"/>
                  </a:lnTo>
                  <a:lnTo>
                    <a:pt x="86376" y="4074769"/>
                  </a:lnTo>
                  <a:lnTo>
                    <a:pt x="115340" y="4110325"/>
                  </a:lnTo>
                  <a:lnTo>
                    <a:pt x="147739" y="4142720"/>
                  </a:lnTo>
                  <a:lnTo>
                    <a:pt x="183300" y="4171681"/>
                  </a:lnTo>
                  <a:lnTo>
                    <a:pt x="221751" y="4196936"/>
                  </a:lnTo>
                  <a:lnTo>
                    <a:pt x="262818" y="4218211"/>
                  </a:lnTo>
                  <a:lnTo>
                    <a:pt x="306230" y="4235234"/>
                  </a:lnTo>
                  <a:lnTo>
                    <a:pt x="351713" y="4247730"/>
                  </a:lnTo>
                  <a:lnTo>
                    <a:pt x="398994" y="4255429"/>
                  </a:lnTo>
                  <a:lnTo>
                    <a:pt x="447801" y="4258056"/>
                  </a:lnTo>
                  <a:lnTo>
                    <a:pt x="2239009" y="4258056"/>
                  </a:lnTo>
                  <a:lnTo>
                    <a:pt x="2287817" y="4255429"/>
                  </a:lnTo>
                  <a:lnTo>
                    <a:pt x="2335098" y="4247730"/>
                  </a:lnTo>
                  <a:lnTo>
                    <a:pt x="2380581" y="4235234"/>
                  </a:lnTo>
                  <a:lnTo>
                    <a:pt x="2423993" y="4218211"/>
                  </a:lnTo>
                  <a:lnTo>
                    <a:pt x="2465060" y="4196936"/>
                  </a:lnTo>
                  <a:lnTo>
                    <a:pt x="2503511" y="4171681"/>
                  </a:lnTo>
                  <a:lnTo>
                    <a:pt x="2539072" y="4142720"/>
                  </a:lnTo>
                  <a:lnTo>
                    <a:pt x="2571471" y="4110325"/>
                  </a:lnTo>
                  <a:lnTo>
                    <a:pt x="2600435" y="4074769"/>
                  </a:lnTo>
                  <a:lnTo>
                    <a:pt x="2625692" y="4036325"/>
                  </a:lnTo>
                  <a:lnTo>
                    <a:pt x="2646967" y="3995266"/>
                  </a:lnTo>
                  <a:lnTo>
                    <a:pt x="2663990" y="3951866"/>
                  </a:lnTo>
                  <a:lnTo>
                    <a:pt x="2676487" y="3906396"/>
                  </a:lnTo>
                  <a:lnTo>
                    <a:pt x="2684185" y="3859131"/>
                  </a:lnTo>
                  <a:lnTo>
                    <a:pt x="2686811" y="3810342"/>
                  </a:lnTo>
                  <a:lnTo>
                    <a:pt x="26868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430000" y="3761232"/>
              <a:ext cx="2687320" cy="2687320"/>
            </a:xfrm>
            <a:custGeom>
              <a:avLst/>
              <a:gdLst/>
              <a:ahLst/>
              <a:cxnLst/>
              <a:rect l="l" t="t" r="r" b="b"/>
              <a:pathLst>
                <a:path w="2687319" h="2687320">
                  <a:moveTo>
                    <a:pt x="1343405" y="0"/>
                  </a:moveTo>
                  <a:lnTo>
                    <a:pt x="1295222" y="848"/>
                  </a:lnTo>
                  <a:lnTo>
                    <a:pt x="1247466" y="3373"/>
                  </a:lnTo>
                  <a:lnTo>
                    <a:pt x="1200165" y="7546"/>
                  </a:lnTo>
                  <a:lnTo>
                    <a:pt x="1153347" y="13340"/>
                  </a:lnTo>
                  <a:lnTo>
                    <a:pt x="1107041" y="20726"/>
                  </a:lnTo>
                  <a:lnTo>
                    <a:pt x="1061276" y="29675"/>
                  </a:lnTo>
                  <a:lnTo>
                    <a:pt x="1016079" y="40160"/>
                  </a:lnTo>
                  <a:lnTo>
                    <a:pt x="971480" y="52150"/>
                  </a:lnTo>
                  <a:lnTo>
                    <a:pt x="927506" y="65619"/>
                  </a:lnTo>
                  <a:lnTo>
                    <a:pt x="884186" y="80538"/>
                  </a:lnTo>
                  <a:lnTo>
                    <a:pt x="841549" y="96878"/>
                  </a:lnTo>
                  <a:lnTo>
                    <a:pt x="799622" y="114611"/>
                  </a:lnTo>
                  <a:lnTo>
                    <a:pt x="758435" y="133708"/>
                  </a:lnTo>
                  <a:lnTo>
                    <a:pt x="718016" y="154142"/>
                  </a:lnTo>
                  <a:lnTo>
                    <a:pt x="678393" y="175883"/>
                  </a:lnTo>
                  <a:lnTo>
                    <a:pt x="639594" y="198903"/>
                  </a:lnTo>
                  <a:lnTo>
                    <a:pt x="601648" y="223175"/>
                  </a:lnTo>
                  <a:lnTo>
                    <a:pt x="564584" y="248668"/>
                  </a:lnTo>
                  <a:lnTo>
                    <a:pt x="528429" y="275356"/>
                  </a:lnTo>
                  <a:lnTo>
                    <a:pt x="493213" y="303209"/>
                  </a:lnTo>
                  <a:lnTo>
                    <a:pt x="458963" y="332199"/>
                  </a:lnTo>
                  <a:lnTo>
                    <a:pt x="425708" y="362298"/>
                  </a:lnTo>
                  <a:lnTo>
                    <a:pt x="393477" y="393477"/>
                  </a:lnTo>
                  <a:lnTo>
                    <a:pt x="362298" y="425708"/>
                  </a:lnTo>
                  <a:lnTo>
                    <a:pt x="332199" y="458963"/>
                  </a:lnTo>
                  <a:lnTo>
                    <a:pt x="303209" y="493213"/>
                  </a:lnTo>
                  <a:lnTo>
                    <a:pt x="275356" y="528429"/>
                  </a:lnTo>
                  <a:lnTo>
                    <a:pt x="248668" y="564584"/>
                  </a:lnTo>
                  <a:lnTo>
                    <a:pt x="223175" y="601648"/>
                  </a:lnTo>
                  <a:lnTo>
                    <a:pt x="198903" y="639594"/>
                  </a:lnTo>
                  <a:lnTo>
                    <a:pt x="175883" y="678393"/>
                  </a:lnTo>
                  <a:lnTo>
                    <a:pt x="154142" y="718016"/>
                  </a:lnTo>
                  <a:lnTo>
                    <a:pt x="133708" y="758435"/>
                  </a:lnTo>
                  <a:lnTo>
                    <a:pt x="114611" y="799622"/>
                  </a:lnTo>
                  <a:lnTo>
                    <a:pt x="96878" y="841549"/>
                  </a:lnTo>
                  <a:lnTo>
                    <a:pt x="80538" y="884186"/>
                  </a:lnTo>
                  <a:lnTo>
                    <a:pt x="65619" y="927506"/>
                  </a:lnTo>
                  <a:lnTo>
                    <a:pt x="52150" y="971480"/>
                  </a:lnTo>
                  <a:lnTo>
                    <a:pt x="40160" y="1016079"/>
                  </a:lnTo>
                  <a:lnTo>
                    <a:pt x="29675" y="1061276"/>
                  </a:lnTo>
                  <a:lnTo>
                    <a:pt x="20726" y="1107041"/>
                  </a:lnTo>
                  <a:lnTo>
                    <a:pt x="13340" y="1153347"/>
                  </a:lnTo>
                  <a:lnTo>
                    <a:pt x="7546" y="1200165"/>
                  </a:lnTo>
                  <a:lnTo>
                    <a:pt x="3373" y="1247466"/>
                  </a:lnTo>
                  <a:lnTo>
                    <a:pt x="848" y="1295222"/>
                  </a:lnTo>
                  <a:lnTo>
                    <a:pt x="0" y="1343406"/>
                  </a:lnTo>
                  <a:lnTo>
                    <a:pt x="848" y="1391589"/>
                  </a:lnTo>
                  <a:lnTo>
                    <a:pt x="3373" y="1439345"/>
                  </a:lnTo>
                  <a:lnTo>
                    <a:pt x="7546" y="1486646"/>
                  </a:lnTo>
                  <a:lnTo>
                    <a:pt x="13340" y="1533464"/>
                  </a:lnTo>
                  <a:lnTo>
                    <a:pt x="20726" y="1579770"/>
                  </a:lnTo>
                  <a:lnTo>
                    <a:pt x="29675" y="1625535"/>
                  </a:lnTo>
                  <a:lnTo>
                    <a:pt x="40160" y="1670732"/>
                  </a:lnTo>
                  <a:lnTo>
                    <a:pt x="52150" y="1715331"/>
                  </a:lnTo>
                  <a:lnTo>
                    <a:pt x="65619" y="1759305"/>
                  </a:lnTo>
                  <a:lnTo>
                    <a:pt x="80538" y="1802625"/>
                  </a:lnTo>
                  <a:lnTo>
                    <a:pt x="96878" y="1845262"/>
                  </a:lnTo>
                  <a:lnTo>
                    <a:pt x="114611" y="1887189"/>
                  </a:lnTo>
                  <a:lnTo>
                    <a:pt x="133708" y="1928376"/>
                  </a:lnTo>
                  <a:lnTo>
                    <a:pt x="154142" y="1968795"/>
                  </a:lnTo>
                  <a:lnTo>
                    <a:pt x="175883" y="2008418"/>
                  </a:lnTo>
                  <a:lnTo>
                    <a:pt x="198903" y="2047217"/>
                  </a:lnTo>
                  <a:lnTo>
                    <a:pt x="223175" y="2085163"/>
                  </a:lnTo>
                  <a:lnTo>
                    <a:pt x="248668" y="2122227"/>
                  </a:lnTo>
                  <a:lnTo>
                    <a:pt x="275356" y="2158382"/>
                  </a:lnTo>
                  <a:lnTo>
                    <a:pt x="303209" y="2193598"/>
                  </a:lnTo>
                  <a:lnTo>
                    <a:pt x="332199" y="2227848"/>
                  </a:lnTo>
                  <a:lnTo>
                    <a:pt x="362298" y="2261103"/>
                  </a:lnTo>
                  <a:lnTo>
                    <a:pt x="393477" y="2293334"/>
                  </a:lnTo>
                  <a:lnTo>
                    <a:pt x="425708" y="2324513"/>
                  </a:lnTo>
                  <a:lnTo>
                    <a:pt x="458963" y="2354612"/>
                  </a:lnTo>
                  <a:lnTo>
                    <a:pt x="493213" y="2383602"/>
                  </a:lnTo>
                  <a:lnTo>
                    <a:pt x="528429" y="2411455"/>
                  </a:lnTo>
                  <a:lnTo>
                    <a:pt x="564584" y="2438143"/>
                  </a:lnTo>
                  <a:lnTo>
                    <a:pt x="601648" y="2463636"/>
                  </a:lnTo>
                  <a:lnTo>
                    <a:pt x="639594" y="2487908"/>
                  </a:lnTo>
                  <a:lnTo>
                    <a:pt x="678393" y="2510928"/>
                  </a:lnTo>
                  <a:lnTo>
                    <a:pt x="718016" y="2532669"/>
                  </a:lnTo>
                  <a:lnTo>
                    <a:pt x="758435" y="2553103"/>
                  </a:lnTo>
                  <a:lnTo>
                    <a:pt x="799622" y="2572200"/>
                  </a:lnTo>
                  <a:lnTo>
                    <a:pt x="841549" y="2589933"/>
                  </a:lnTo>
                  <a:lnTo>
                    <a:pt x="884186" y="2606273"/>
                  </a:lnTo>
                  <a:lnTo>
                    <a:pt x="927506" y="2621192"/>
                  </a:lnTo>
                  <a:lnTo>
                    <a:pt x="971480" y="2634661"/>
                  </a:lnTo>
                  <a:lnTo>
                    <a:pt x="1016079" y="2646651"/>
                  </a:lnTo>
                  <a:lnTo>
                    <a:pt x="1061276" y="2657136"/>
                  </a:lnTo>
                  <a:lnTo>
                    <a:pt x="1107041" y="2666085"/>
                  </a:lnTo>
                  <a:lnTo>
                    <a:pt x="1153347" y="2673471"/>
                  </a:lnTo>
                  <a:lnTo>
                    <a:pt x="1200165" y="2679265"/>
                  </a:lnTo>
                  <a:lnTo>
                    <a:pt x="1247466" y="2683438"/>
                  </a:lnTo>
                  <a:lnTo>
                    <a:pt x="1295222" y="2685963"/>
                  </a:lnTo>
                  <a:lnTo>
                    <a:pt x="1343405" y="2686812"/>
                  </a:lnTo>
                  <a:lnTo>
                    <a:pt x="2686811" y="2686812"/>
                  </a:lnTo>
                  <a:lnTo>
                    <a:pt x="2686811" y="1343406"/>
                  </a:lnTo>
                  <a:lnTo>
                    <a:pt x="2685963" y="1295222"/>
                  </a:lnTo>
                  <a:lnTo>
                    <a:pt x="2683438" y="1247466"/>
                  </a:lnTo>
                  <a:lnTo>
                    <a:pt x="2679265" y="1200165"/>
                  </a:lnTo>
                  <a:lnTo>
                    <a:pt x="2673471" y="1153347"/>
                  </a:lnTo>
                  <a:lnTo>
                    <a:pt x="2666085" y="1107041"/>
                  </a:lnTo>
                  <a:lnTo>
                    <a:pt x="2657136" y="1061276"/>
                  </a:lnTo>
                  <a:lnTo>
                    <a:pt x="2646651" y="1016079"/>
                  </a:lnTo>
                  <a:lnTo>
                    <a:pt x="2634661" y="971480"/>
                  </a:lnTo>
                  <a:lnTo>
                    <a:pt x="2621192" y="927506"/>
                  </a:lnTo>
                  <a:lnTo>
                    <a:pt x="2606273" y="884186"/>
                  </a:lnTo>
                  <a:lnTo>
                    <a:pt x="2589933" y="841549"/>
                  </a:lnTo>
                  <a:lnTo>
                    <a:pt x="2572200" y="799622"/>
                  </a:lnTo>
                  <a:lnTo>
                    <a:pt x="2553103" y="758435"/>
                  </a:lnTo>
                  <a:lnTo>
                    <a:pt x="2532669" y="718016"/>
                  </a:lnTo>
                  <a:lnTo>
                    <a:pt x="2510928" y="678393"/>
                  </a:lnTo>
                  <a:lnTo>
                    <a:pt x="2487908" y="639594"/>
                  </a:lnTo>
                  <a:lnTo>
                    <a:pt x="2463636" y="601648"/>
                  </a:lnTo>
                  <a:lnTo>
                    <a:pt x="2438143" y="564584"/>
                  </a:lnTo>
                  <a:lnTo>
                    <a:pt x="2411455" y="528429"/>
                  </a:lnTo>
                  <a:lnTo>
                    <a:pt x="2383602" y="493213"/>
                  </a:lnTo>
                  <a:lnTo>
                    <a:pt x="2354612" y="458963"/>
                  </a:lnTo>
                  <a:lnTo>
                    <a:pt x="2324513" y="425708"/>
                  </a:lnTo>
                  <a:lnTo>
                    <a:pt x="2293334" y="393477"/>
                  </a:lnTo>
                  <a:lnTo>
                    <a:pt x="2261103" y="362298"/>
                  </a:lnTo>
                  <a:lnTo>
                    <a:pt x="2227848" y="332199"/>
                  </a:lnTo>
                  <a:lnTo>
                    <a:pt x="2193598" y="303209"/>
                  </a:lnTo>
                  <a:lnTo>
                    <a:pt x="2158382" y="275356"/>
                  </a:lnTo>
                  <a:lnTo>
                    <a:pt x="2122227" y="248668"/>
                  </a:lnTo>
                  <a:lnTo>
                    <a:pt x="2085163" y="223175"/>
                  </a:lnTo>
                  <a:lnTo>
                    <a:pt x="2047217" y="198903"/>
                  </a:lnTo>
                  <a:lnTo>
                    <a:pt x="2008418" y="175883"/>
                  </a:lnTo>
                  <a:lnTo>
                    <a:pt x="1968795" y="154142"/>
                  </a:lnTo>
                  <a:lnTo>
                    <a:pt x="1928376" y="133708"/>
                  </a:lnTo>
                  <a:lnTo>
                    <a:pt x="1887189" y="114611"/>
                  </a:lnTo>
                  <a:lnTo>
                    <a:pt x="1845262" y="96878"/>
                  </a:lnTo>
                  <a:lnTo>
                    <a:pt x="1802625" y="80538"/>
                  </a:lnTo>
                  <a:lnTo>
                    <a:pt x="1759305" y="65619"/>
                  </a:lnTo>
                  <a:lnTo>
                    <a:pt x="1715331" y="52150"/>
                  </a:lnTo>
                  <a:lnTo>
                    <a:pt x="1670732" y="40160"/>
                  </a:lnTo>
                  <a:lnTo>
                    <a:pt x="1625535" y="29675"/>
                  </a:lnTo>
                  <a:lnTo>
                    <a:pt x="1579770" y="20726"/>
                  </a:lnTo>
                  <a:lnTo>
                    <a:pt x="1533464" y="13340"/>
                  </a:lnTo>
                  <a:lnTo>
                    <a:pt x="1486646" y="7546"/>
                  </a:lnTo>
                  <a:lnTo>
                    <a:pt x="1439345" y="3373"/>
                  </a:lnTo>
                  <a:lnTo>
                    <a:pt x="1391589" y="848"/>
                  </a:lnTo>
                  <a:lnTo>
                    <a:pt x="1343405" y="0"/>
                  </a:lnTo>
                  <a:close/>
                </a:path>
              </a:pathLst>
            </a:custGeom>
            <a:solidFill>
              <a:srgbClr val="DC00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617952" y="4334256"/>
              <a:ext cx="560832" cy="521208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4782800" y="5291328"/>
              <a:ext cx="2687320" cy="4258310"/>
            </a:xfrm>
            <a:custGeom>
              <a:avLst/>
              <a:gdLst/>
              <a:ahLst/>
              <a:cxnLst/>
              <a:rect l="l" t="t" r="r" b="b"/>
              <a:pathLst>
                <a:path w="2687319" h="4258309">
                  <a:moveTo>
                    <a:pt x="2686811" y="0"/>
                  </a:moveTo>
                  <a:lnTo>
                    <a:pt x="0" y="0"/>
                  </a:lnTo>
                  <a:lnTo>
                    <a:pt x="0" y="3810342"/>
                  </a:lnTo>
                  <a:lnTo>
                    <a:pt x="2626" y="3859131"/>
                  </a:lnTo>
                  <a:lnTo>
                    <a:pt x="10324" y="3906396"/>
                  </a:lnTo>
                  <a:lnTo>
                    <a:pt x="22821" y="3951866"/>
                  </a:lnTo>
                  <a:lnTo>
                    <a:pt x="39844" y="3995266"/>
                  </a:lnTo>
                  <a:lnTo>
                    <a:pt x="61119" y="4036325"/>
                  </a:lnTo>
                  <a:lnTo>
                    <a:pt x="86376" y="4074769"/>
                  </a:lnTo>
                  <a:lnTo>
                    <a:pt x="115340" y="4110325"/>
                  </a:lnTo>
                  <a:lnTo>
                    <a:pt x="147739" y="4142720"/>
                  </a:lnTo>
                  <a:lnTo>
                    <a:pt x="183300" y="4171681"/>
                  </a:lnTo>
                  <a:lnTo>
                    <a:pt x="221751" y="4196936"/>
                  </a:lnTo>
                  <a:lnTo>
                    <a:pt x="262818" y="4218211"/>
                  </a:lnTo>
                  <a:lnTo>
                    <a:pt x="306230" y="4235234"/>
                  </a:lnTo>
                  <a:lnTo>
                    <a:pt x="351713" y="4247730"/>
                  </a:lnTo>
                  <a:lnTo>
                    <a:pt x="398994" y="4255429"/>
                  </a:lnTo>
                  <a:lnTo>
                    <a:pt x="447801" y="4258056"/>
                  </a:lnTo>
                  <a:lnTo>
                    <a:pt x="2239009" y="4258056"/>
                  </a:lnTo>
                  <a:lnTo>
                    <a:pt x="2287817" y="4255429"/>
                  </a:lnTo>
                  <a:lnTo>
                    <a:pt x="2335098" y="4247730"/>
                  </a:lnTo>
                  <a:lnTo>
                    <a:pt x="2380581" y="4235234"/>
                  </a:lnTo>
                  <a:lnTo>
                    <a:pt x="2423993" y="4218211"/>
                  </a:lnTo>
                  <a:lnTo>
                    <a:pt x="2465060" y="4196936"/>
                  </a:lnTo>
                  <a:lnTo>
                    <a:pt x="2503511" y="4171681"/>
                  </a:lnTo>
                  <a:lnTo>
                    <a:pt x="2539072" y="4142720"/>
                  </a:lnTo>
                  <a:lnTo>
                    <a:pt x="2571471" y="4110325"/>
                  </a:lnTo>
                  <a:lnTo>
                    <a:pt x="2600435" y="4074769"/>
                  </a:lnTo>
                  <a:lnTo>
                    <a:pt x="2625692" y="4036325"/>
                  </a:lnTo>
                  <a:lnTo>
                    <a:pt x="2646967" y="3995266"/>
                  </a:lnTo>
                  <a:lnTo>
                    <a:pt x="2663990" y="3951866"/>
                  </a:lnTo>
                  <a:lnTo>
                    <a:pt x="2676487" y="3906396"/>
                  </a:lnTo>
                  <a:lnTo>
                    <a:pt x="2684185" y="3859131"/>
                  </a:lnTo>
                  <a:lnTo>
                    <a:pt x="2686811" y="3810342"/>
                  </a:lnTo>
                  <a:lnTo>
                    <a:pt x="26868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4782800" y="3814572"/>
              <a:ext cx="2687320" cy="2687320"/>
            </a:xfrm>
            <a:custGeom>
              <a:avLst/>
              <a:gdLst/>
              <a:ahLst/>
              <a:cxnLst/>
              <a:rect l="l" t="t" r="r" b="b"/>
              <a:pathLst>
                <a:path w="2687319" h="2687320">
                  <a:moveTo>
                    <a:pt x="1343405" y="0"/>
                  </a:moveTo>
                  <a:lnTo>
                    <a:pt x="1295222" y="848"/>
                  </a:lnTo>
                  <a:lnTo>
                    <a:pt x="1247466" y="3373"/>
                  </a:lnTo>
                  <a:lnTo>
                    <a:pt x="1200165" y="7546"/>
                  </a:lnTo>
                  <a:lnTo>
                    <a:pt x="1153347" y="13340"/>
                  </a:lnTo>
                  <a:lnTo>
                    <a:pt x="1107041" y="20726"/>
                  </a:lnTo>
                  <a:lnTo>
                    <a:pt x="1061276" y="29675"/>
                  </a:lnTo>
                  <a:lnTo>
                    <a:pt x="1016079" y="40160"/>
                  </a:lnTo>
                  <a:lnTo>
                    <a:pt x="971480" y="52150"/>
                  </a:lnTo>
                  <a:lnTo>
                    <a:pt x="927506" y="65619"/>
                  </a:lnTo>
                  <a:lnTo>
                    <a:pt x="884186" y="80538"/>
                  </a:lnTo>
                  <a:lnTo>
                    <a:pt x="841549" y="96878"/>
                  </a:lnTo>
                  <a:lnTo>
                    <a:pt x="799622" y="114611"/>
                  </a:lnTo>
                  <a:lnTo>
                    <a:pt x="758435" y="133708"/>
                  </a:lnTo>
                  <a:lnTo>
                    <a:pt x="718016" y="154142"/>
                  </a:lnTo>
                  <a:lnTo>
                    <a:pt x="678393" y="175883"/>
                  </a:lnTo>
                  <a:lnTo>
                    <a:pt x="639594" y="198903"/>
                  </a:lnTo>
                  <a:lnTo>
                    <a:pt x="601648" y="223175"/>
                  </a:lnTo>
                  <a:lnTo>
                    <a:pt x="564584" y="248668"/>
                  </a:lnTo>
                  <a:lnTo>
                    <a:pt x="528429" y="275356"/>
                  </a:lnTo>
                  <a:lnTo>
                    <a:pt x="493213" y="303209"/>
                  </a:lnTo>
                  <a:lnTo>
                    <a:pt x="458963" y="332199"/>
                  </a:lnTo>
                  <a:lnTo>
                    <a:pt x="425708" y="362298"/>
                  </a:lnTo>
                  <a:lnTo>
                    <a:pt x="393477" y="393477"/>
                  </a:lnTo>
                  <a:lnTo>
                    <a:pt x="362298" y="425708"/>
                  </a:lnTo>
                  <a:lnTo>
                    <a:pt x="332199" y="458963"/>
                  </a:lnTo>
                  <a:lnTo>
                    <a:pt x="303209" y="493213"/>
                  </a:lnTo>
                  <a:lnTo>
                    <a:pt x="275356" y="528429"/>
                  </a:lnTo>
                  <a:lnTo>
                    <a:pt x="248668" y="564584"/>
                  </a:lnTo>
                  <a:lnTo>
                    <a:pt x="223175" y="601648"/>
                  </a:lnTo>
                  <a:lnTo>
                    <a:pt x="198903" y="639594"/>
                  </a:lnTo>
                  <a:lnTo>
                    <a:pt x="175883" y="678393"/>
                  </a:lnTo>
                  <a:lnTo>
                    <a:pt x="154142" y="718016"/>
                  </a:lnTo>
                  <a:lnTo>
                    <a:pt x="133708" y="758435"/>
                  </a:lnTo>
                  <a:lnTo>
                    <a:pt x="114611" y="799622"/>
                  </a:lnTo>
                  <a:lnTo>
                    <a:pt x="96878" y="841549"/>
                  </a:lnTo>
                  <a:lnTo>
                    <a:pt x="80538" y="884186"/>
                  </a:lnTo>
                  <a:lnTo>
                    <a:pt x="65619" y="927506"/>
                  </a:lnTo>
                  <a:lnTo>
                    <a:pt x="52150" y="971480"/>
                  </a:lnTo>
                  <a:lnTo>
                    <a:pt x="40160" y="1016079"/>
                  </a:lnTo>
                  <a:lnTo>
                    <a:pt x="29675" y="1061276"/>
                  </a:lnTo>
                  <a:lnTo>
                    <a:pt x="20726" y="1107041"/>
                  </a:lnTo>
                  <a:lnTo>
                    <a:pt x="13340" y="1153347"/>
                  </a:lnTo>
                  <a:lnTo>
                    <a:pt x="7546" y="1200165"/>
                  </a:lnTo>
                  <a:lnTo>
                    <a:pt x="3373" y="1247466"/>
                  </a:lnTo>
                  <a:lnTo>
                    <a:pt x="848" y="1295222"/>
                  </a:lnTo>
                  <a:lnTo>
                    <a:pt x="0" y="1343405"/>
                  </a:lnTo>
                  <a:lnTo>
                    <a:pt x="848" y="1391589"/>
                  </a:lnTo>
                  <a:lnTo>
                    <a:pt x="3373" y="1439345"/>
                  </a:lnTo>
                  <a:lnTo>
                    <a:pt x="7546" y="1486646"/>
                  </a:lnTo>
                  <a:lnTo>
                    <a:pt x="13340" y="1533464"/>
                  </a:lnTo>
                  <a:lnTo>
                    <a:pt x="20726" y="1579770"/>
                  </a:lnTo>
                  <a:lnTo>
                    <a:pt x="29675" y="1625535"/>
                  </a:lnTo>
                  <a:lnTo>
                    <a:pt x="40160" y="1670732"/>
                  </a:lnTo>
                  <a:lnTo>
                    <a:pt x="52150" y="1715331"/>
                  </a:lnTo>
                  <a:lnTo>
                    <a:pt x="65619" y="1759305"/>
                  </a:lnTo>
                  <a:lnTo>
                    <a:pt x="80538" y="1802625"/>
                  </a:lnTo>
                  <a:lnTo>
                    <a:pt x="96878" y="1845262"/>
                  </a:lnTo>
                  <a:lnTo>
                    <a:pt x="114611" y="1887189"/>
                  </a:lnTo>
                  <a:lnTo>
                    <a:pt x="133708" y="1928376"/>
                  </a:lnTo>
                  <a:lnTo>
                    <a:pt x="154142" y="1968795"/>
                  </a:lnTo>
                  <a:lnTo>
                    <a:pt x="175883" y="2008418"/>
                  </a:lnTo>
                  <a:lnTo>
                    <a:pt x="198903" y="2047217"/>
                  </a:lnTo>
                  <a:lnTo>
                    <a:pt x="223175" y="2085163"/>
                  </a:lnTo>
                  <a:lnTo>
                    <a:pt x="248668" y="2122227"/>
                  </a:lnTo>
                  <a:lnTo>
                    <a:pt x="275356" y="2158382"/>
                  </a:lnTo>
                  <a:lnTo>
                    <a:pt x="303209" y="2193598"/>
                  </a:lnTo>
                  <a:lnTo>
                    <a:pt x="332199" y="2227848"/>
                  </a:lnTo>
                  <a:lnTo>
                    <a:pt x="362298" y="2261103"/>
                  </a:lnTo>
                  <a:lnTo>
                    <a:pt x="393477" y="2293334"/>
                  </a:lnTo>
                  <a:lnTo>
                    <a:pt x="425708" y="2324513"/>
                  </a:lnTo>
                  <a:lnTo>
                    <a:pt x="458963" y="2354612"/>
                  </a:lnTo>
                  <a:lnTo>
                    <a:pt x="493213" y="2383602"/>
                  </a:lnTo>
                  <a:lnTo>
                    <a:pt x="528429" y="2411455"/>
                  </a:lnTo>
                  <a:lnTo>
                    <a:pt x="564584" y="2438143"/>
                  </a:lnTo>
                  <a:lnTo>
                    <a:pt x="601648" y="2463636"/>
                  </a:lnTo>
                  <a:lnTo>
                    <a:pt x="639594" y="2487908"/>
                  </a:lnTo>
                  <a:lnTo>
                    <a:pt x="678393" y="2510928"/>
                  </a:lnTo>
                  <a:lnTo>
                    <a:pt x="718016" y="2532669"/>
                  </a:lnTo>
                  <a:lnTo>
                    <a:pt x="758435" y="2553103"/>
                  </a:lnTo>
                  <a:lnTo>
                    <a:pt x="799622" y="2572200"/>
                  </a:lnTo>
                  <a:lnTo>
                    <a:pt x="841549" y="2589933"/>
                  </a:lnTo>
                  <a:lnTo>
                    <a:pt x="884186" y="2606273"/>
                  </a:lnTo>
                  <a:lnTo>
                    <a:pt x="927506" y="2621192"/>
                  </a:lnTo>
                  <a:lnTo>
                    <a:pt x="971480" y="2634661"/>
                  </a:lnTo>
                  <a:lnTo>
                    <a:pt x="1016079" y="2646651"/>
                  </a:lnTo>
                  <a:lnTo>
                    <a:pt x="1061276" y="2657136"/>
                  </a:lnTo>
                  <a:lnTo>
                    <a:pt x="1107041" y="2666085"/>
                  </a:lnTo>
                  <a:lnTo>
                    <a:pt x="1153347" y="2673471"/>
                  </a:lnTo>
                  <a:lnTo>
                    <a:pt x="1200165" y="2679265"/>
                  </a:lnTo>
                  <a:lnTo>
                    <a:pt x="1247466" y="2683438"/>
                  </a:lnTo>
                  <a:lnTo>
                    <a:pt x="1295222" y="2685963"/>
                  </a:lnTo>
                  <a:lnTo>
                    <a:pt x="1343405" y="2686812"/>
                  </a:lnTo>
                  <a:lnTo>
                    <a:pt x="2686811" y="2686812"/>
                  </a:lnTo>
                  <a:lnTo>
                    <a:pt x="2686811" y="1343405"/>
                  </a:lnTo>
                  <a:lnTo>
                    <a:pt x="2685963" y="1295222"/>
                  </a:lnTo>
                  <a:lnTo>
                    <a:pt x="2683438" y="1247466"/>
                  </a:lnTo>
                  <a:lnTo>
                    <a:pt x="2679265" y="1200165"/>
                  </a:lnTo>
                  <a:lnTo>
                    <a:pt x="2673471" y="1153347"/>
                  </a:lnTo>
                  <a:lnTo>
                    <a:pt x="2666085" y="1107041"/>
                  </a:lnTo>
                  <a:lnTo>
                    <a:pt x="2657136" y="1061276"/>
                  </a:lnTo>
                  <a:lnTo>
                    <a:pt x="2646651" y="1016079"/>
                  </a:lnTo>
                  <a:lnTo>
                    <a:pt x="2634661" y="971480"/>
                  </a:lnTo>
                  <a:lnTo>
                    <a:pt x="2621192" y="927506"/>
                  </a:lnTo>
                  <a:lnTo>
                    <a:pt x="2606273" y="884186"/>
                  </a:lnTo>
                  <a:lnTo>
                    <a:pt x="2589933" y="841549"/>
                  </a:lnTo>
                  <a:lnTo>
                    <a:pt x="2572200" y="799622"/>
                  </a:lnTo>
                  <a:lnTo>
                    <a:pt x="2553103" y="758435"/>
                  </a:lnTo>
                  <a:lnTo>
                    <a:pt x="2532669" y="718016"/>
                  </a:lnTo>
                  <a:lnTo>
                    <a:pt x="2510928" y="678393"/>
                  </a:lnTo>
                  <a:lnTo>
                    <a:pt x="2487908" y="639594"/>
                  </a:lnTo>
                  <a:lnTo>
                    <a:pt x="2463636" y="601648"/>
                  </a:lnTo>
                  <a:lnTo>
                    <a:pt x="2438143" y="564584"/>
                  </a:lnTo>
                  <a:lnTo>
                    <a:pt x="2411455" y="528429"/>
                  </a:lnTo>
                  <a:lnTo>
                    <a:pt x="2383602" y="493213"/>
                  </a:lnTo>
                  <a:lnTo>
                    <a:pt x="2354612" y="458963"/>
                  </a:lnTo>
                  <a:lnTo>
                    <a:pt x="2324513" y="425708"/>
                  </a:lnTo>
                  <a:lnTo>
                    <a:pt x="2293334" y="393477"/>
                  </a:lnTo>
                  <a:lnTo>
                    <a:pt x="2261103" y="362298"/>
                  </a:lnTo>
                  <a:lnTo>
                    <a:pt x="2227848" y="332199"/>
                  </a:lnTo>
                  <a:lnTo>
                    <a:pt x="2193598" y="303209"/>
                  </a:lnTo>
                  <a:lnTo>
                    <a:pt x="2158382" y="275356"/>
                  </a:lnTo>
                  <a:lnTo>
                    <a:pt x="2122227" y="248668"/>
                  </a:lnTo>
                  <a:lnTo>
                    <a:pt x="2085163" y="223175"/>
                  </a:lnTo>
                  <a:lnTo>
                    <a:pt x="2047217" y="198903"/>
                  </a:lnTo>
                  <a:lnTo>
                    <a:pt x="2008418" y="175883"/>
                  </a:lnTo>
                  <a:lnTo>
                    <a:pt x="1968795" y="154142"/>
                  </a:lnTo>
                  <a:lnTo>
                    <a:pt x="1928376" y="133708"/>
                  </a:lnTo>
                  <a:lnTo>
                    <a:pt x="1887189" y="114611"/>
                  </a:lnTo>
                  <a:lnTo>
                    <a:pt x="1845262" y="96878"/>
                  </a:lnTo>
                  <a:lnTo>
                    <a:pt x="1802625" y="80538"/>
                  </a:lnTo>
                  <a:lnTo>
                    <a:pt x="1759305" y="65619"/>
                  </a:lnTo>
                  <a:lnTo>
                    <a:pt x="1715331" y="52150"/>
                  </a:lnTo>
                  <a:lnTo>
                    <a:pt x="1670732" y="40160"/>
                  </a:lnTo>
                  <a:lnTo>
                    <a:pt x="1625535" y="29675"/>
                  </a:lnTo>
                  <a:lnTo>
                    <a:pt x="1579770" y="20726"/>
                  </a:lnTo>
                  <a:lnTo>
                    <a:pt x="1533464" y="13340"/>
                  </a:lnTo>
                  <a:lnTo>
                    <a:pt x="1486646" y="7546"/>
                  </a:lnTo>
                  <a:lnTo>
                    <a:pt x="1439345" y="3373"/>
                  </a:lnTo>
                  <a:lnTo>
                    <a:pt x="1391589" y="848"/>
                  </a:lnTo>
                  <a:lnTo>
                    <a:pt x="1343405" y="0"/>
                  </a:lnTo>
                  <a:close/>
                </a:path>
              </a:pathLst>
            </a:custGeom>
            <a:solidFill>
              <a:srgbClr val="DC00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1598422" y="4253229"/>
            <a:ext cx="1712595" cy="17418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5"/>
              </a:spcBef>
            </a:pPr>
            <a:r>
              <a:rPr sz="2250" b="1" spc="-10" dirty="0">
                <a:solidFill>
                  <a:srgbClr val="FFFFFF"/>
                </a:solidFill>
                <a:latin typeface="Arial"/>
                <a:cs typeface="Arial"/>
              </a:rPr>
              <a:t>Doktora Sonrası Burslar </a:t>
            </a:r>
            <a:r>
              <a:rPr sz="2250" spc="-10" dirty="0">
                <a:solidFill>
                  <a:srgbClr val="FFFFFF"/>
                </a:solidFill>
                <a:latin typeface="Arial MT"/>
                <a:cs typeface="Arial MT"/>
              </a:rPr>
              <a:t>(Postdoctoral Fellowship)</a:t>
            </a:r>
            <a:endParaRPr sz="2250">
              <a:latin typeface="Arial MT"/>
              <a:cs typeface="Arial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181980" y="4303267"/>
            <a:ext cx="1315720" cy="1398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635" algn="ctr">
              <a:lnSpc>
                <a:spcPct val="100000"/>
              </a:lnSpc>
              <a:spcBef>
                <a:spcPts val="105"/>
              </a:spcBef>
            </a:pPr>
            <a:r>
              <a:rPr sz="2250" b="1" spc="-10" dirty="0">
                <a:solidFill>
                  <a:srgbClr val="FFFFFF"/>
                </a:solidFill>
                <a:latin typeface="Arial"/>
                <a:cs typeface="Arial"/>
              </a:rPr>
              <a:t>Doktora Ağları </a:t>
            </a:r>
            <a:r>
              <a:rPr sz="2250" spc="-10" dirty="0">
                <a:solidFill>
                  <a:srgbClr val="FFFFFF"/>
                </a:solidFill>
                <a:latin typeface="Arial MT"/>
                <a:cs typeface="Arial MT"/>
              </a:rPr>
              <a:t>(Doctoral Networks)</a:t>
            </a:r>
            <a:endParaRPr sz="2250">
              <a:latin typeface="Arial MT"/>
              <a:cs typeface="Arial MT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641842" y="4362069"/>
            <a:ext cx="1538605" cy="1398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2250" b="1" spc="-10" dirty="0">
                <a:solidFill>
                  <a:srgbClr val="FFFFFF"/>
                </a:solidFill>
                <a:latin typeface="Arial"/>
                <a:cs typeface="Arial"/>
              </a:rPr>
              <a:t>Personel Değişimi </a:t>
            </a:r>
            <a:r>
              <a:rPr sz="2250" spc="-10" dirty="0">
                <a:solidFill>
                  <a:srgbClr val="FFFFFF"/>
                </a:solidFill>
                <a:latin typeface="Arial MT"/>
                <a:cs typeface="Arial MT"/>
              </a:rPr>
              <a:t>(Staff Exchanges)</a:t>
            </a:r>
            <a:endParaRPr sz="2250">
              <a:latin typeface="Arial MT"/>
              <a:cs typeface="Arial M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095115" y="1991716"/>
            <a:ext cx="10384155" cy="155003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700"/>
              </a:spcBef>
              <a:buChar char="•"/>
              <a:tabLst>
                <a:tab pos="354965" algn="l"/>
              </a:tabLst>
            </a:pPr>
            <a:r>
              <a:rPr sz="2000" dirty="0">
                <a:latin typeface="Arial MT"/>
                <a:cs typeface="Arial MT"/>
              </a:rPr>
              <a:t>Nitelik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ve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nicelik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olarak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spc="-120" dirty="0">
                <a:latin typeface="Arial MT"/>
                <a:cs typeface="Arial MT"/>
              </a:rPr>
              <a:t>araştırma</a:t>
            </a:r>
            <a:r>
              <a:rPr sz="2000" spc="-3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ve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teknoloji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alanındaki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insan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potansiyelini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güçlendirmek</a:t>
            </a:r>
            <a:endParaRPr sz="2000">
              <a:latin typeface="Arial MT"/>
              <a:cs typeface="Arial MT"/>
            </a:endParaRPr>
          </a:p>
          <a:p>
            <a:pPr marL="1481455" lvl="1" indent="-342900">
              <a:lnSpc>
                <a:spcPct val="100000"/>
              </a:lnSpc>
              <a:spcBef>
                <a:spcPts val="600"/>
              </a:spcBef>
              <a:buChar char="•"/>
              <a:tabLst>
                <a:tab pos="1481455" algn="l"/>
              </a:tabLst>
            </a:pPr>
            <a:r>
              <a:rPr sz="2000" dirty="0">
                <a:latin typeface="Arial MT"/>
                <a:cs typeface="Arial MT"/>
              </a:rPr>
              <a:t>Her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alan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ve sektörden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spc="-65" dirty="0">
                <a:latin typeface="Arial MT"/>
                <a:cs typeface="Arial MT"/>
              </a:rPr>
              <a:t>araştırmacıların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kariyer</a:t>
            </a:r>
            <a:r>
              <a:rPr sz="2000" spc="-15" dirty="0">
                <a:latin typeface="Arial MT"/>
                <a:cs typeface="Arial MT"/>
              </a:rPr>
              <a:t> </a:t>
            </a:r>
            <a:r>
              <a:rPr sz="2000" spc="-114" dirty="0">
                <a:latin typeface="Arial MT"/>
                <a:cs typeface="Arial MT"/>
              </a:rPr>
              <a:t>gelişimini</a:t>
            </a:r>
            <a:r>
              <a:rPr sz="2000" spc="-10" dirty="0">
                <a:latin typeface="Arial MT"/>
                <a:cs typeface="Arial MT"/>
              </a:rPr>
              <a:t> desteklemek</a:t>
            </a:r>
            <a:endParaRPr sz="2000">
              <a:latin typeface="Arial MT"/>
              <a:cs typeface="Arial MT"/>
            </a:endParaRPr>
          </a:p>
          <a:p>
            <a:pPr marL="1649095" lvl="2" indent="-342900">
              <a:lnSpc>
                <a:spcPct val="100000"/>
              </a:lnSpc>
              <a:spcBef>
                <a:spcPts val="600"/>
              </a:spcBef>
              <a:buChar char="•"/>
              <a:tabLst>
                <a:tab pos="1649095" algn="l"/>
              </a:tabLst>
            </a:pPr>
            <a:r>
              <a:rPr sz="2000" dirty="0">
                <a:latin typeface="Arial MT"/>
                <a:cs typeface="Arial MT"/>
              </a:rPr>
              <a:t>Uluslararası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ve sektörler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arası</a:t>
            </a:r>
            <a:r>
              <a:rPr sz="2000" spc="-40" dirty="0">
                <a:latin typeface="Arial MT"/>
                <a:cs typeface="Arial MT"/>
              </a:rPr>
              <a:t> </a:t>
            </a:r>
            <a:r>
              <a:rPr sz="2000" spc="-90" dirty="0">
                <a:latin typeface="Arial MT"/>
                <a:cs typeface="Arial MT"/>
              </a:rPr>
              <a:t>araştırmacı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spc="-110" dirty="0">
                <a:latin typeface="Arial MT"/>
                <a:cs typeface="Arial MT"/>
              </a:rPr>
              <a:t>dolaşımını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180" dirty="0">
                <a:latin typeface="Arial MT"/>
                <a:cs typeface="Arial MT"/>
              </a:rPr>
              <a:t>teşvik</a:t>
            </a:r>
            <a:r>
              <a:rPr sz="2000" spc="-10" dirty="0">
                <a:latin typeface="Arial MT"/>
                <a:cs typeface="Arial MT"/>
              </a:rPr>
              <a:t> etmek</a:t>
            </a:r>
            <a:endParaRPr sz="2000">
              <a:latin typeface="Arial MT"/>
              <a:cs typeface="Arial MT"/>
            </a:endParaRPr>
          </a:p>
          <a:p>
            <a:pPr marL="1104900" indent="-342900">
              <a:lnSpc>
                <a:spcPct val="100000"/>
              </a:lnSpc>
              <a:spcBef>
                <a:spcPts val="600"/>
              </a:spcBef>
              <a:buChar char="•"/>
              <a:tabLst>
                <a:tab pos="1104900" algn="l"/>
              </a:tabLst>
            </a:pPr>
            <a:r>
              <a:rPr sz="2000" dirty="0">
                <a:latin typeface="Arial MT"/>
                <a:cs typeface="Arial MT"/>
              </a:rPr>
              <a:t>Avrupa’yı</a:t>
            </a:r>
            <a:r>
              <a:rPr sz="2000" spc="-5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ve</a:t>
            </a:r>
            <a:r>
              <a:rPr sz="2000" spc="-8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Türkiye’yi</a:t>
            </a:r>
            <a:r>
              <a:rPr sz="2000" spc="-25" dirty="0">
                <a:latin typeface="Arial MT"/>
                <a:cs typeface="Arial MT"/>
              </a:rPr>
              <a:t> </a:t>
            </a:r>
            <a:r>
              <a:rPr sz="2000" spc="-75" dirty="0">
                <a:latin typeface="Arial MT"/>
                <a:cs typeface="Arial MT"/>
              </a:rPr>
              <a:t>araştırmacılar</a:t>
            </a:r>
            <a:r>
              <a:rPr sz="2000" spc="-6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için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bir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cazibe</a:t>
            </a:r>
            <a:r>
              <a:rPr sz="2000" spc="-45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merkezi</a:t>
            </a:r>
            <a:r>
              <a:rPr sz="2000" spc="-70" dirty="0">
                <a:latin typeface="Arial MT"/>
                <a:cs typeface="Arial MT"/>
              </a:rPr>
              <a:t> </a:t>
            </a:r>
            <a:r>
              <a:rPr sz="2000" dirty="0">
                <a:latin typeface="Arial MT"/>
                <a:cs typeface="Arial MT"/>
              </a:rPr>
              <a:t>haline</a:t>
            </a:r>
            <a:r>
              <a:rPr sz="2000" spc="-30" dirty="0">
                <a:latin typeface="Arial MT"/>
                <a:cs typeface="Arial MT"/>
              </a:rPr>
              <a:t> </a:t>
            </a:r>
            <a:r>
              <a:rPr sz="2000" spc="-10" dirty="0">
                <a:latin typeface="Arial MT"/>
                <a:cs typeface="Arial MT"/>
              </a:rPr>
              <a:t>getirmek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2217145" y="4611370"/>
            <a:ext cx="1252220" cy="712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96215">
              <a:lnSpc>
                <a:spcPct val="100000"/>
              </a:lnSpc>
              <a:spcBef>
                <a:spcPts val="105"/>
              </a:spcBef>
            </a:pPr>
            <a:r>
              <a:rPr sz="2250" b="1" spc="-20" dirty="0">
                <a:solidFill>
                  <a:srgbClr val="FFFFFF"/>
                </a:solidFill>
                <a:latin typeface="Arial"/>
                <a:cs typeface="Arial"/>
              </a:rPr>
              <a:t>MSCA </a:t>
            </a:r>
            <a:r>
              <a:rPr sz="2250" b="1" spc="-10" dirty="0">
                <a:solidFill>
                  <a:srgbClr val="FFFFFF"/>
                </a:solidFill>
                <a:latin typeface="Arial"/>
                <a:cs typeface="Arial"/>
              </a:rPr>
              <a:t>COFUND</a:t>
            </a:r>
            <a:endParaRPr sz="225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5415006" y="4388866"/>
            <a:ext cx="1633220" cy="13989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1270" algn="ctr">
              <a:lnSpc>
                <a:spcPct val="100000"/>
              </a:lnSpc>
              <a:spcBef>
                <a:spcPts val="105"/>
              </a:spcBef>
            </a:pPr>
            <a:r>
              <a:rPr sz="2250" b="1" dirty="0">
                <a:solidFill>
                  <a:srgbClr val="FFFFFF"/>
                </a:solidFill>
                <a:latin typeface="Arial"/>
                <a:cs typeface="Arial"/>
              </a:rPr>
              <a:t>MSCA</a:t>
            </a:r>
            <a:r>
              <a:rPr sz="2250" b="1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50" b="1" spc="-25" dirty="0">
                <a:solidFill>
                  <a:srgbClr val="FFFFFF"/>
                </a:solidFill>
                <a:latin typeface="Arial"/>
                <a:cs typeface="Arial"/>
              </a:rPr>
              <a:t>ve </a:t>
            </a:r>
            <a:r>
              <a:rPr sz="2250" b="1" spc="-20" dirty="0">
                <a:solidFill>
                  <a:srgbClr val="FFFFFF"/>
                </a:solidFill>
                <a:latin typeface="Arial"/>
                <a:cs typeface="Arial"/>
              </a:rPr>
              <a:t>Vatandaşlar </a:t>
            </a:r>
            <a:r>
              <a:rPr sz="2250" dirty="0">
                <a:solidFill>
                  <a:srgbClr val="FFFFFF"/>
                </a:solidFill>
                <a:latin typeface="Arial MT"/>
                <a:cs typeface="Arial MT"/>
              </a:rPr>
              <a:t>(MSCA</a:t>
            </a:r>
            <a:r>
              <a:rPr sz="2250" spc="-1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2250" spc="-25" dirty="0">
                <a:solidFill>
                  <a:srgbClr val="FFFFFF"/>
                </a:solidFill>
                <a:latin typeface="Arial MT"/>
                <a:cs typeface="Arial MT"/>
              </a:rPr>
              <a:t>and </a:t>
            </a:r>
            <a:r>
              <a:rPr sz="2250" spc="-10" dirty="0">
                <a:solidFill>
                  <a:srgbClr val="FFFFFF"/>
                </a:solidFill>
                <a:latin typeface="Arial MT"/>
                <a:cs typeface="Arial MT"/>
              </a:rPr>
              <a:t>Citizens)</a:t>
            </a:r>
            <a:endParaRPr sz="2250">
              <a:latin typeface="Arial MT"/>
              <a:cs typeface="Arial M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5030958" y="6884060"/>
            <a:ext cx="2132965" cy="13901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5080" indent="-287020">
              <a:lnSpc>
                <a:spcPct val="111100"/>
              </a:lnSpc>
              <a:spcBef>
                <a:spcPts val="95"/>
              </a:spcBef>
              <a:buChar char="•"/>
              <a:tabLst>
                <a:tab pos="299085" algn="l"/>
              </a:tabLst>
            </a:pP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Her</a:t>
            </a:r>
            <a:r>
              <a:rPr sz="1350" spc="-50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yıl Eylül</a:t>
            </a:r>
            <a:r>
              <a:rPr sz="1350" spc="-25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ayında,</a:t>
            </a:r>
            <a:r>
              <a:rPr sz="1350" spc="-25" dirty="0">
                <a:solidFill>
                  <a:srgbClr val="0046B9"/>
                </a:solidFill>
                <a:latin typeface="Arial MT"/>
                <a:cs typeface="Arial MT"/>
              </a:rPr>
              <a:t> her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ülkede</a:t>
            </a:r>
            <a:r>
              <a:rPr sz="1350" spc="-40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tek</a:t>
            </a:r>
            <a:r>
              <a:rPr sz="1350" spc="-5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günlük</a:t>
            </a:r>
            <a:r>
              <a:rPr sz="1350" spc="-30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spc="-25" dirty="0">
                <a:solidFill>
                  <a:srgbClr val="0046B9"/>
                </a:solidFill>
                <a:latin typeface="Arial MT"/>
                <a:cs typeface="Arial MT"/>
              </a:rPr>
              <a:t>bir </a:t>
            </a:r>
            <a:r>
              <a:rPr sz="1350" spc="-10" dirty="0">
                <a:solidFill>
                  <a:srgbClr val="0046B9"/>
                </a:solidFill>
                <a:latin typeface="Arial MT"/>
                <a:cs typeface="Arial MT"/>
              </a:rPr>
              <a:t>etkinlik</a:t>
            </a:r>
            <a:endParaRPr sz="1350" dirty="0">
              <a:latin typeface="Arial MT"/>
              <a:cs typeface="Arial MT"/>
            </a:endParaRPr>
          </a:p>
          <a:p>
            <a:pPr marL="299085" marR="5080" indent="-287020" algn="l">
              <a:lnSpc>
                <a:spcPct val="111100"/>
              </a:lnSpc>
              <a:spcBef>
                <a:spcPts val="95"/>
              </a:spcBef>
              <a:buChar char="•"/>
              <a:tabLst>
                <a:tab pos="299085" algn="l"/>
              </a:tabLst>
            </a:pPr>
            <a:r>
              <a:rPr sz="1350" dirty="0" err="1">
                <a:solidFill>
                  <a:srgbClr val="0046B9"/>
                </a:solidFill>
                <a:latin typeface="Arial MT"/>
              </a:rPr>
              <a:t>Araştırmacıları</a:t>
            </a:r>
            <a:r>
              <a:rPr sz="1350" dirty="0">
                <a:solidFill>
                  <a:srgbClr val="0046B9"/>
                </a:solidFill>
                <a:latin typeface="Arial MT"/>
              </a:rPr>
              <a:t> </a:t>
            </a:r>
            <a:r>
              <a:rPr sz="1350" dirty="0" err="1">
                <a:solidFill>
                  <a:srgbClr val="0046B9"/>
                </a:solidFill>
                <a:latin typeface="Arial MT"/>
              </a:rPr>
              <a:t>toplumla</a:t>
            </a:r>
            <a:r>
              <a:rPr lang="tr-TR" sz="1350" dirty="0">
                <a:solidFill>
                  <a:srgbClr val="0046B9"/>
                </a:solidFill>
                <a:latin typeface="Arial MT"/>
              </a:rPr>
              <a:t>                 bir araya </a:t>
            </a:r>
            <a:r>
              <a:rPr sz="1350" dirty="0">
                <a:solidFill>
                  <a:srgbClr val="0046B9"/>
                </a:solidFill>
                <a:latin typeface="Arial MT"/>
              </a:rPr>
              <a:t> </a:t>
            </a:r>
            <a:r>
              <a:rPr sz="1350" dirty="0" err="1">
                <a:solidFill>
                  <a:srgbClr val="0046B9"/>
                </a:solidFill>
                <a:latin typeface="Arial MT"/>
              </a:rPr>
              <a:t>ge</a:t>
            </a:r>
            <a:r>
              <a:rPr lang="tr-TR" sz="1350" dirty="0" err="1">
                <a:solidFill>
                  <a:srgbClr val="0046B9"/>
                </a:solidFill>
                <a:latin typeface="Arial MT"/>
              </a:rPr>
              <a:t>tirmek</a:t>
            </a:r>
            <a:r>
              <a:rPr lang="tr-TR" sz="1350" dirty="0">
                <a:solidFill>
                  <a:srgbClr val="0046B9"/>
                </a:solidFill>
                <a:latin typeface="Arial MT"/>
              </a:rPr>
              <a:t> v</a:t>
            </a:r>
            <a:r>
              <a:rPr sz="1350" dirty="0">
                <a:solidFill>
                  <a:srgbClr val="0046B9"/>
                </a:solidFill>
                <a:latin typeface="Arial MT"/>
              </a:rPr>
              <a:t>e</a:t>
            </a:r>
            <a:r>
              <a:rPr lang="tr-TR" sz="1350" dirty="0">
                <a:solidFill>
                  <a:srgbClr val="0046B9"/>
                </a:solidFill>
                <a:latin typeface="Arial MT"/>
              </a:rPr>
              <a:t> bilime teşvik etmek</a:t>
            </a:r>
            <a:endParaRPr sz="1350" dirty="0">
              <a:solidFill>
                <a:srgbClr val="0046B9"/>
              </a:solidFill>
              <a:latin typeface="Arial M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1665966" y="6750201"/>
            <a:ext cx="2126615" cy="18548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224154" indent="-287020">
              <a:lnSpc>
                <a:spcPct val="111100"/>
              </a:lnSpc>
              <a:spcBef>
                <a:spcPts val="95"/>
              </a:spcBef>
              <a:buChar char="•"/>
              <a:tabLst>
                <a:tab pos="299085" algn="l"/>
              </a:tabLst>
            </a:pPr>
            <a:r>
              <a:rPr sz="1350" spc="-85" dirty="0">
                <a:solidFill>
                  <a:srgbClr val="0046B9"/>
                </a:solidFill>
                <a:latin typeface="Arial MT"/>
                <a:cs typeface="Arial MT"/>
              </a:rPr>
              <a:t>Araştırma</a:t>
            </a:r>
            <a:r>
              <a:rPr sz="1350" spc="45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spc="-10" dirty="0">
                <a:solidFill>
                  <a:srgbClr val="0046B9"/>
                </a:solidFill>
                <a:latin typeface="Arial MT"/>
                <a:cs typeface="Arial MT"/>
              </a:rPr>
              <a:t>projelerine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yönelik</a:t>
            </a:r>
            <a:r>
              <a:rPr sz="1350" spc="-25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ulusal</a:t>
            </a:r>
            <a:r>
              <a:rPr sz="1350" spc="-40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spc="-25" dirty="0">
                <a:solidFill>
                  <a:srgbClr val="0046B9"/>
                </a:solidFill>
                <a:latin typeface="Arial MT"/>
                <a:cs typeface="Arial MT"/>
              </a:rPr>
              <a:t>ve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uluslararası</a:t>
            </a:r>
            <a:r>
              <a:rPr sz="1350" spc="-65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burs</a:t>
            </a:r>
            <a:r>
              <a:rPr sz="1350" spc="-25" dirty="0">
                <a:solidFill>
                  <a:srgbClr val="0046B9"/>
                </a:solidFill>
                <a:latin typeface="Arial MT"/>
                <a:cs typeface="Arial MT"/>
              </a:rPr>
              <a:t> ve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destek</a:t>
            </a:r>
            <a:r>
              <a:rPr sz="1350" spc="-45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spc="-10" dirty="0">
                <a:solidFill>
                  <a:srgbClr val="0046B9"/>
                </a:solidFill>
                <a:latin typeface="Arial MT"/>
                <a:cs typeface="Arial MT"/>
              </a:rPr>
              <a:t>mekanizması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yürütmek</a:t>
            </a:r>
            <a:r>
              <a:rPr sz="1350" spc="-30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spc="-10" dirty="0">
                <a:solidFill>
                  <a:srgbClr val="0046B9"/>
                </a:solidFill>
                <a:latin typeface="Arial MT"/>
                <a:cs typeface="Arial MT"/>
              </a:rPr>
              <a:t>isteyen </a:t>
            </a:r>
            <a:r>
              <a:rPr sz="1350" spc="-65" dirty="0">
                <a:solidFill>
                  <a:srgbClr val="0046B9"/>
                </a:solidFill>
                <a:latin typeface="Arial MT"/>
                <a:cs typeface="Arial MT"/>
              </a:rPr>
              <a:t>kuruluşlara</a:t>
            </a:r>
            <a:r>
              <a:rPr sz="1350" spc="-25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ek </a:t>
            </a:r>
            <a:r>
              <a:rPr sz="1350" spc="-25" dirty="0">
                <a:solidFill>
                  <a:srgbClr val="0046B9"/>
                </a:solidFill>
                <a:latin typeface="Arial MT"/>
                <a:cs typeface="Arial MT"/>
              </a:rPr>
              <a:t>fon </a:t>
            </a:r>
            <a:r>
              <a:rPr sz="1350" spc="-10" dirty="0">
                <a:solidFill>
                  <a:srgbClr val="0046B9"/>
                </a:solidFill>
                <a:latin typeface="Arial MT"/>
                <a:cs typeface="Arial MT"/>
              </a:rPr>
              <a:t>sağlanması</a:t>
            </a:r>
            <a:endParaRPr sz="1350">
              <a:latin typeface="Arial MT"/>
              <a:cs typeface="Arial MT"/>
            </a:endParaRPr>
          </a:p>
          <a:p>
            <a:pPr marL="299085" indent="-286385">
              <a:lnSpc>
                <a:spcPct val="100000"/>
              </a:lnSpc>
              <a:spcBef>
                <a:spcPts val="180"/>
              </a:spcBef>
              <a:buChar char="•"/>
              <a:tabLst>
                <a:tab pos="299085" algn="l"/>
              </a:tabLst>
            </a:pPr>
            <a:r>
              <a:rPr sz="1350" spc="-225" dirty="0">
                <a:solidFill>
                  <a:srgbClr val="0046B9"/>
                </a:solidFill>
                <a:latin typeface="Arial MT"/>
                <a:cs typeface="Arial MT"/>
              </a:rPr>
              <a:t>Eş-</a:t>
            </a:r>
            <a:r>
              <a:rPr sz="1350" dirty="0">
                <a:solidFill>
                  <a:srgbClr val="0046B9"/>
                </a:solidFill>
                <a:latin typeface="Arial MT"/>
                <a:cs typeface="Arial MT"/>
              </a:rPr>
              <a:t>finansman</a:t>
            </a:r>
            <a:r>
              <a:rPr sz="1350" spc="-70" dirty="0">
                <a:solidFill>
                  <a:srgbClr val="0046B9"/>
                </a:solidFill>
                <a:latin typeface="Arial MT"/>
                <a:cs typeface="Arial MT"/>
              </a:rPr>
              <a:t> </a:t>
            </a:r>
            <a:r>
              <a:rPr sz="1350" spc="-50" dirty="0">
                <a:solidFill>
                  <a:srgbClr val="0046B9"/>
                </a:solidFill>
                <a:latin typeface="Arial MT"/>
                <a:cs typeface="Arial MT"/>
              </a:rPr>
              <a:t>gerekliliği</a:t>
            </a:r>
            <a:endParaRPr sz="135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79318" y="656728"/>
            <a:ext cx="1365821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chemeClr val="tx1"/>
                </a:solidFill>
              </a:rPr>
              <a:t>2236</a:t>
            </a:r>
            <a:r>
              <a:rPr sz="3200" spc="-25" dirty="0">
                <a:solidFill>
                  <a:schemeClr val="tx1"/>
                </a:solidFill>
              </a:rPr>
              <a:t> </a:t>
            </a:r>
            <a:r>
              <a:rPr sz="3200" dirty="0">
                <a:solidFill>
                  <a:schemeClr val="tx1"/>
                </a:solidFill>
              </a:rPr>
              <a:t>Uluslararası</a:t>
            </a:r>
            <a:r>
              <a:rPr sz="3200" spc="-40" dirty="0">
                <a:solidFill>
                  <a:schemeClr val="tx1"/>
                </a:solidFill>
              </a:rPr>
              <a:t> </a:t>
            </a:r>
            <a:r>
              <a:rPr sz="3200" dirty="0">
                <a:solidFill>
                  <a:schemeClr val="tx1"/>
                </a:solidFill>
              </a:rPr>
              <a:t>Deneyimli</a:t>
            </a:r>
            <a:r>
              <a:rPr sz="3200" spc="-30" dirty="0">
                <a:solidFill>
                  <a:schemeClr val="tx1"/>
                </a:solidFill>
              </a:rPr>
              <a:t> </a:t>
            </a:r>
            <a:r>
              <a:rPr sz="3200" dirty="0">
                <a:solidFill>
                  <a:schemeClr val="tx1"/>
                </a:solidFill>
              </a:rPr>
              <a:t>Araştırmacı</a:t>
            </a:r>
            <a:r>
              <a:rPr sz="3200" spc="-15" dirty="0">
                <a:solidFill>
                  <a:schemeClr val="tx1"/>
                </a:solidFill>
              </a:rPr>
              <a:t> </a:t>
            </a:r>
            <a:r>
              <a:rPr sz="3200" dirty="0">
                <a:solidFill>
                  <a:schemeClr val="tx1"/>
                </a:solidFill>
              </a:rPr>
              <a:t>Dolaşım</a:t>
            </a:r>
            <a:r>
              <a:rPr sz="3200" spc="-40" dirty="0">
                <a:solidFill>
                  <a:schemeClr val="tx1"/>
                </a:solidFill>
              </a:rPr>
              <a:t> </a:t>
            </a:r>
            <a:r>
              <a:rPr sz="3200" dirty="0">
                <a:solidFill>
                  <a:schemeClr val="tx1"/>
                </a:solidFill>
              </a:rPr>
              <a:t>Programı</a:t>
            </a:r>
            <a:r>
              <a:rPr sz="3200" spc="-10" dirty="0">
                <a:solidFill>
                  <a:schemeClr val="tx1"/>
                </a:solidFill>
              </a:rPr>
              <a:t> (2025-2030)</a:t>
            </a:r>
            <a:endParaRPr sz="3200" dirty="0">
              <a:solidFill>
                <a:schemeClr val="tx1"/>
              </a:solidFill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4236" y="3043427"/>
            <a:ext cx="844295" cy="925068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924811" y="2288895"/>
            <a:ext cx="2204720" cy="795020"/>
            <a:chOff x="1924811" y="2288895"/>
            <a:chExt cx="2204720" cy="79502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55448" y="2288895"/>
              <a:ext cx="935723" cy="24200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24811" y="2490215"/>
              <a:ext cx="2204466" cy="593598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079498" y="2227580"/>
            <a:ext cx="1853564" cy="665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0"/>
              </a:spcBef>
            </a:pPr>
            <a:r>
              <a:rPr sz="2100" b="1" spc="95" dirty="0">
                <a:solidFill>
                  <a:srgbClr val="3B4B58"/>
                </a:solidFill>
                <a:latin typeface="Calibri"/>
                <a:cs typeface="Calibri"/>
              </a:rPr>
              <a:t>KİMLER</a:t>
            </a:r>
            <a:endParaRPr sz="21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2100" b="1" spc="105" dirty="0">
                <a:solidFill>
                  <a:srgbClr val="3B4B58"/>
                </a:solidFill>
                <a:latin typeface="Calibri"/>
                <a:cs typeface="Calibri"/>
              </a:rPr>
              <a:t>BAŞVURABİLİR</a:t>
            </a:r>
            <a:endParaRPr sz="21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605546" y="3247644"/>
            <a:ext cx="2702560" cy="593725"/>
            <a:chOff x="1605546" y="3247644"/>
            <a:chExt cx="2702560" cy="59372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05546" y="3391895"/>
              <a:ext cx="186664" cy="21399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73351" y="3247644"/>
              <a:ext cx="2634233" cy="593597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1570482" y="3305302"/>
            <a:ext cx="256349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9240" indent="-256540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269240" algn="l"/>
              </a:tabLst>
            </a:pPr>
            <a:r>
              <a:rPr sz="2100" dirty="0">
                <a:solidFill>
                  <a:srgbClr val="244060"/>
                </a:solidFill>
                <a:latin typeface="Calibri"/>
                <a:cs typeface="Calibri"/>
              </a:rPr>
              <a:t>Doktoralı</a:t>
            </a:r>
            <a:r>
              <a:rPr sz="2100" spc="-114" dirty="0">
                <a:solidFill>
                  <a:srgbClr val="244060"/>
                </a:solidFill>
                <a:latin typeface="Calibri"/>
                <a:cs typeface="Calibri"/>
              </a:rPr>
              <a:t> </a:t>
            </a:r>
            <a:r>
              <a:rPr sz="2100" spc="-10" dirty="0">
                <a:solidFill>
                  <a:srgbClr val="244060"/>
                </a:solidFill>
                <a:latin typeface="Calibri"/>
                <a:cs typeface="Calibri"/>
              </a:rPr>
              <a:t>Araştırmacı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370838" y="3036570"/>
            <a:ext cx="3459479" cy="940435"/>
          </a:xfrm>
          <a:custGeom>
            <a:avLst/>
            <a:gdLst/>
            <a:ahLst/>
            <a:cxnLst/>
            <a:rect l="l" t="t" r="r" b="b"/>
            <a:pathLst>
              <a:path w="3459479" h="940435">
                <a:moveTo>
                  <a:pt x="0" y="156718"/>
                </a:moveTo>
                <a:lnTo>
                  <a:pt x="7983" y="107159"/>
                </a:lnTo>
                <a:lnTo>
                  <a:pt x="30219" y="64136"/>
                </a:lnTo>
                <a:lnTo>
                  <a:pt x="64136" y="30219"/>
                </a:lnTo>
                <a:lnTo>
                  <a:pt x="107159" y="7983"/>
                </a:lnTo>
                <a:lnTo>
                  <a:pt x="156718" y="0"/>
                </a:lnTo>
                <a:lnTo>
                  <a:pt x="3302762" y="0"/>
                </a:lnTo>
                <a:lnTo>
                  <a:pt x="3352320" y="7983"/>
                </a:lnTo>
                <a:lnTo>
                  <a:pt x="3395343" y="30219"/>
                </a:lnTo>
                <a:lnTo>
                  <a:pt x="3429260" y="64136"/>
                </a:lnTo>
                <a:lnTo>
                  <a:pt x="3451496" y="107159"/>
                </a:lnTo>
                <a:lnTo>
                  <a:pt x="3459479" y="156718"/>
                </a:lnTo>
                <a:lnTo>
                  <a:pt x="3459479" y="783589"/>
                </a:lnTo>
                <a:lnTo>
                  <a:pt x="3451496" y="833148"/>
                </a:lnTo>
                <a:lnTo>
                  <a:pt x="3429260" y="876171"/>
                </a:lnTo>
                <a:lnTo>
                  <a:pt x="3395343" y="910088"/>
                </a:lnTo>
                <a:lnTo>
                  <a:pt x="3352320" y="932324"/>
                </a:lnTo>
                <a:lnTo>
                  <a:pt x="3302762" y="940307"/>
                </a:lnTo>
                <a:lnTo>
                  <a:pt x="156718" y="940307"/>
                </a:lnTo>
                <a:lnTo>
                  <a:pt x="107159" y="932324"/>
                </a:lnTo>
                <a:lnTo>
                  <a:pt x="64136" y="910088"/>
                </a:lnTo>
                <a:lnTo>
                  <a:pt x="30219" y="876171"/>
                </a:lnTo>
                <a:lnTo>
                  <a:pt x="7983" y="833148"/>
                </a:lnTo>
                <a:lnTo>
                  <a:pt x="0" y="783589"/>
                </a:lnTo>
                <a:lnTo>
                  <a:pt x="0" y="156718"/>
                </a:lnTo>
                <a:close/>
              </a:path>
            </a:pathLst>
          </a:custGeom>
          <a:ln w="25908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10116311" y="1539239"/>
            <a:ext cx="2406650" cy="4899660"/>
            <a:chOff x="10116311" y="1539239"/>
            <a:chExt cx="2406650" cy="4899660"/>
          </a:xfrm>
        </p:grpSpPr>
        <p:sp>
          <p:nvSpPr>
            <p:cNvPr id="15" name="object 15"/>
            <p:cNvSpPr/>
            <p:nvPr/>
          </p:nvSpPr>
          <p:spPr>
            <a:xfrm>
              <a:off x="10261091" y="3096767"/>
              <a:ext cx="2261870" cy="3342640"/>
            </a:xfrm>
            <a:custGeom>
              <a:avLst/>
              <a:gdLst/>
              <a:ahLst/>
              <a:cxnLst/>
              <a:rect l="l" t="t" r="r" b="b"/>
              <a:pathLst>
                <a:path w="2261870" h="3342640">
                  <a:moveTo>
                    <a:pt x="2261615" y="0"/>
                  </a:moveTo>
                  <a:lnTo>
                    <a:pt x="0" y="0"/>
                  </a:lnTo>
                  <a:lnTo>
                    <a:pt x="0" y="2990722"/>
                  </a:lnTo>
                  <a:lnTo>
                    <a:pt x="3441" y="3038402"/>
                  </a:lnTo>
                  <a:lnTo>
                    <a:pt x="13466" y="3084133"/>
                  </a:lnTo>
                  <a:lnTo>
                    <a:pt x="29624" y="3127498"/>
                  </a:lnTo>
                  <a:lnTo>
                    <a:pt x="51467" y="3168076"/>
                  </a:lnTo>
                  <a:lnTo>
                    <a:pt x="78546" y="3205449"/>
                  </a:lnTo>
                  <a:lnTo>
                    <a:pt x="110410" y="3239198"/>
                  </a:lnTo>
                  <a:lnTo>
                    <a:pt x="146611" y="3268904"/>
                  </a:lnTo>
                  <a:lnTo>
                    <a:pt x="186699" y="3294149"/>
                  </a:lnTo>
                  <a:lnTo>
                    <a:pt x="230225" y="3314513"/>
                  </a:lnTo>
                  <a:lnTo>
                    <a:pt x="276739" y="3329577"/>
                  </a:lnTo>
                  <a:lnTo>
                    <a:pt x="325792" y="3338923"/>
                  </a:lnTo>
                  <a:lnTo>
                    <a:pt x="376935" y="3342131"/>
                  </a:lnTo>
                  <a:lnTo>
                    <a:pt x="1884679" y="3342131"/>
                  </a:lnTo>
                  <a:lnTo>
                    <a:pt x="1935823" y="3338923"/>
                  </a:lnTo>
                  <a:lnTo>
                    <a:pt x="1984876" y="3329577"/>
                  </a:lnTo>
                  <a:lnTo>
                    <a:pt x="2031390" y="3314513"/>
                  </a:lnTo>
                  <a:lnTo>
                    <a:pt x="2074916" y="3294149"/>
                  </a:lnTo>
                  <a:lnTo>
                    <a:pt x="2115004" y="3268904"/>
                  </a:lnTo>
                  <a:lnTo>
                    <a:pt x="2151205" y="3239198"/>
                  </a:lnTo>
                  <a:lnTo>
                    <a:pt x="2183069" y="3205449"/>
                  </a:lnTo>
                  <a:lnTo>
                    <a:pt x="2210148" y="3168076"/>
                  </a:lnTo>
                  <a:lnTo>
                    <a:pt x="2231991" y="3127498"/>
                  </a:lnTo>
                  <a:lnTo>
                    <a:pt x="2248149" y="3084133"/>
                  </a:lnTo>
                  <a:lnTo>
                    <a:pt x="2258174" y="3038402"/>
                  </a:lnTo>
                  <a:lnTo>
                    <a:pt x="2261615" y="2990722"/>
                  </a:lnTo>
                  <a:lnTo>
                    <a:pt x="2261615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116311" y="1539239"/>
              <a:ext cx="2406650" cy="2032000"/>
            </a:xfrm>
            <a:custGeom>
              <a:avLst/>
              <a:gdLst/>
              <a:ahLst/>
              <a:cxnLst/>
              <a:rect l="l" t="t" r="r" b="b"/>
              <a:pathLst>
                <a:path w="2406650" h="2032000">
                  <a:moveTo>
                    <a:pt x="1203198" y="0"/>
                  </a:moveTo>
                  <a:lnTo>
                    <a:pt x="1151009" y="938"/>
                  </a:lnTo>
                  <a:lnTo>
                    <a:pt x="1099387" y="3728"/>
                  </a:lnTo>
                  <a:lnTo>
                    <a:pt x="1048379" y="8332"/>
                  </a:lnTo>
                  <a:lnTo>
                    <a:pt x="998028" y="14710"/>
                  </a:lnTo>
                  <a:lnTo>
                    <a:pt x="948380" y="22827"/>
                  </a:lnTo>
                  <a:lnTo>
                    <a:pt x="899481" y="32642"/>
                  </a:lnTo>
                  <a:lnTo>
                    <a:pt x="851375" y="44118"/>
                  </a:lnTo>
                  <a:lnTo>
                    <a:pt x="804107" y="57217"/>
                  </a:lnTo>
                  <a:lnTo>
                    <a:pt x="757723" y="71901"/>
                  </a:lnTo>
                  <a:lnTo>
                    <a:pt x="712269" y="88131"/>
                  </a:lnTo>
                  <a:lnTo>
                    <a:pt x="667788" y="105870"/>
                  </a:lnTo>
                  <a:lnTo>
                    <a:pt x="624326" y="125079"/>
                  </a:lnTo>
                  <a:lnTo>
                    <a:pt x="581929" y="145721"/>
                  </a:lnTo>
                  <a:lnTo>
                    <a:pt x="540641" y="167756"/>
                  </a:lnTo>
                  <a:lnTo>
                    <a:pt x="500507" y="191148"/>
                  </a:lnTo>
                  <a:lnTo>
                    <a:pt x="461574" y="215858"/>
                  </a:lnTo>
                  <a:lnTo>
                    <a:pt x="423886" y="241847"/>
                  </a:lnTo>
                  <a:lnTo>
                    <a:pt x="387487" y="269078"/>
                  </a:lnTo>
                  <a:lnTo>
                    <a:pt x="352425" y="297513"/>
                  </a:lnTo>
                  <a:lnTo>
                    <a:pt x="318742" y="327113"/>
                  </a:lnTo>
                  <a:lnTo>
                    <a:pt x="286485" y="357840"/>
                  </a:lnTo>
                  <a:lnTo>
                    <a:pt x="255699" y="389657"/>
                  </a:lnTo>
                  <a:lnTo>
                    <a:pt x="226429" y="422524"/>
                  </a:lnTo>
                  <a:lnTo>
                    <a:pt x="198720" y="456405"/>
                  </a:lnTo>
                  <a:lnTo>
                    <a:pt x="172617" y="491260"/>
                  </a:lnTo>
                  <a:lnTo>
                    <a:pt x="148166" y="527052"/>
                  </a:lnTo>
                  <a:lnTo>
                    <a:pt x="125411" y="563743"/>
                  </a:lnTo>
                  <a:lnTo>
                    <a:pt x="104398" y="601294"/>
                  </a:lnTo>
                  <a:lnTo>
                    <a:pt x="85172" y="639668"/>
                  </a:lnTo>
                  <a:lnTo>
                    <a:pt x="67778" y="678826"/>
                  </a:lnTo>
                  <a:lnTo>
                    <a:pt x="52261" y="718729"/>
                  </a:lnTo>
                  <a:lnTo>
                    <a:pt x="38667" y="759341"/>
                  </a:lnTo>
                  <a:lnTo>
                    <a:pt x="27040" y="800623"/>
                  </a:lnTo>
                  <a:lnTo>
                    <a:pt x="17426" y="842536"/>
                  </a:lnTo>
                  <a:lnTo>
                    <a:pt x="9870" y="885044"/>
                  </a:lnTo>
                  <a:lnTo>
                    <a:pt x="4416" y="928106"/>
                  </a:lnTo>
                  <a:lnTo>
                    <a:pt x="1111" y="971686"/>
                  </a:lnTo>
                  <a:lnTo>
                    <a:pt x="0" y="1015745"/>
                  </a:lnTo>
                  <a:lnTo>
                    <a:pt x="1111" y="1059805"/>
                  </a:lnTo>
                  <a:lnTo>
                    <a:pt x="4416" y="1103385"/>
                  </a:lnTo>
                  <a:lnTo>
                    <a:pt x="9870" y="1146447"/>
                  </a:lnTo>
                  <a:lnTo>
                    <a:pt x="17426" y="1188955"/>
                  </a:lnTo>
                  <a:lnTo>
                    <a:pt x="27040" y="1230868"/>
                  </a:lnTo>
                  <a:lnTo>
                    <a:pt x="38667" y="1272150"/>
                  </a:lnTo>
                  <a:lnTo>
                    <a:pt x="52261" y="1312762"/>
                  </a:lnTo>
                  <a:lnTo>
                    <a:pt x="67778" y="1352665"/>
                  </a:lnTo>
                  <a:lnTo>
                    <a:pt x="85172" y="1391823"/>
                  </a:lnTo>
                  <a:lnTo>
                    <a:pt x="104398" y="1430197"/>
                  </a:lnTo>
                  <a:lnTo>
                    <a:pt x="125411" y="1467748"/>
                  </a:lnTo>
                  <a:lnTo>
                    <a:pt x="148166" y="1504439"/>
                  </a:lnTo>
                  <a:lnTo>
                    <a:pt x="172617" y="1540231"/>
                  </a:lnTo>
                  <a:lnTo>
                    <a:pt x="198720" y="1575086"/>
                  </a:lnTo>
                  <a:lnTo>
                    <a:pt x="226429" y="1608967"/>
                  </a:lnTo>
                  <a:lnTo>
                    <a:pt x="255699" y="1641834"/>
                  </a:lnTo>
                  <a:lnTo>
                    <a:pt x="286485" y="1673651"/>
                  </a:lnTo>
                  <a:lnTo>
                    <a:pt x="318742" y="1704378"/>
                  </a:lnTo>
                  <a:lnTo>
                    <a:pt x="352425" y="1733978"/>
                  </a:lnTo>
                  <a:lnTo>
                    <a:pt x="387487" y="1762413"/>
                  </a:lnTo>
                  <a:lnTo>
                    <a:pt x="423886" y="1789644"/>
                  </a:lnTo>
                  <a:lnTo>
                    <a:pt x="461574" y="1815633"/>
                  </a:lnTo>
                  <a:lnTo>
                    <a:pt x="500507" y="1840343"/>
                  </a:lnTo>
                  <a:lnTo>
                    <a:pt x="540641" y="1863735"/>
                  </a:lnTo>
                  <a:lnTo>
                    <a:pt x="581929" y="1885770"/>
                  </a:lnTo>
                  <a:lnTo>
                    <a:pt x="624326" y="1906412"/>
                  </a:lnTo>
                  <a:lnTo>
                    <a:pt x="667788" y="1925621"/>
                  </a:lnTo>
                  <a:lnTo>
                    <a:pt x="712269" y="1943360"/>
                  </a:lnTo>
                  <a:lnTo>
                    <a:pt x="757723" y="1959590"/>
                  </a:lnTo>
                  <a:lnTo>
                    <a:pt x="804107" y="1974274"/>
                  </a:lnTo>
                  <a:lnTo>
                    <a:pt x="851375" y="1987373"/>
                  </a:lnTo>
                  <a:lnTo>
                    <a:pt x="899481" y="1998849"/>
                  </a:lnTo>
                  <a:lnTo>
                    <a:pt x="948380" y="2008664"/>
                  </a:lnTo>
                  <a:lnTo>
                    <a:pt x="998028" y="2016781"/>
                  </a:lnTo>
                  <a:lnTo>
                    <a:pt x="1048379" y="2023159"/>
                  </a:lnTo>
                  <a:lnTo>
                    <a:pt x="1099387" y="2027763"/>
                  </a:lnTo>
                  <a:lnTo>
                    <a:pt x="1151009" y="2030553"/>
                  </a:lnTo>
                  <a:lnTo>
                    <a:pt x="1203198" y="2031491"/>
                  </a:lnTo>
                  <a:lnTo>
                    <a:pt x="2406396" y="2031491"/>
                  </a:lnTo>
                  <a:lnTo>
                    <a:pt x="2406396" y="1015745"/>
                  </a:lnTo>
                  <a:lnTo>
                    <a:pt x="2405284" y="971686"/>
                  </a:lnTo>
                  <a:lnTo>
                    <a:pt x="2401979" y="928106"/>
                  </a:lnTo>
                  <a:lnTo>
                    <a:pt x="2396525" y="885044"/>
                  </a:lnTo>
                  <a:lnTo>
                    <a:pt x="2388969" y="842536"/>
                  </a:lnTo>
                  <a:lnTo>
                    <a:pt x="2379355" y="800623"/>
                  </a:lnTo>
                  <a:lnTo>
                    <a:pt x="2367728" y="759341"/>
                  </a:lnTo>
                  <a:lnTo>
                    <a:pt x="2354134" y="718729"/>
                  </a:lnTo>
                  <a:lnTo>
                    <a:pt x="2338617" y="678826"/>
                  </a:lnTo>
                  <a:lnTo>
                    <a:pt x="2321223" y="639668"/>
                  </a:lnTo>
                  <a:lnTo>
                    <a:pt x="2301997" y="601294"/>
                  </a:lnTo>
                  <a:lnTo>
                    <a:pt x="2280984" y="563743"/>
                  </a:lnTo>
                  <a:lnTo>
                    <a:pt x="2258229" y="527052"/>
                  </a:lnTo>
                  <a:lnTo>
                    <a:pt x="2233778" y="491260"/>
                  </a:lnTo>
                  <a:lnTo>
                    <a:pt x="2207675" y="456405"/>
                  </a:lnTo>
                  <a:lnTo>
                    <a:pt x="2179966" y="422524"/>
                  </a:lnTo>
                  <a:lnTo>
                    <a:pt x="2150696" y="389657"/>
                  </a:lnTo>
                  <a:lnTo>
                    <a:pt x="2119910" y="357840"/>
                  </a:lnTo>
                  <a:lnTo>
                    <a:pt x="2087653" y="327113"/>
                  </a:lnTo>
                  <a:lnTo>
                    <a:pt x="2053971" y="297513"/>
                  </a:lnTo>
                  <a:lnTo>
                    <a:pt x="2018908" y="269078"/>
                  </a:lnTo>
                  <a:lnTo>
                    <a:pt x="1982509" y="241847"/>
                  </a:lnTo>
                  <a:lnTo>
                    <a:pt x="1944821" y="215858"/>
                  </a:lnTo>
                  <a:lnTo>
                    <a:pt x="1905888" y="191148"/>
                  </a:lnTo>
                  <a:lnTo>
                    <a:pt x="1865754" y="167756"/>
                  </a:lnTo>
                  <a:lnTo>
                    <a:pt x="1824466" y="145721"/>
                  </a:lnTo>
                  <a:lnTo>
                    <a:pt x="1782069" y="125079"/>
                  </a:lnTo>
                  <a:lnTo>
                    <a:pt x="1738607" y="105870"/>
                  </a:lnTo>
                  <a:lnTo>
                    <a:pt x="1694126" y="88131"/>
                  </a:lnTo>
                  <a:lnTo>
                    <a:pt x="1648672" y="71901"/>
                  </a:lnTo>
                  <a:lnTo>
                    <a:pt x="1602288" y="57217"/>
                  </a:lnTo>
                  <a:lnTo>
                    <a:pt x="1555020" y="44118"/>
                  </a:lnTo>
                  <a:lnTo>
                    <a:pt x="1506914" y="32642"/>
                  </a:lnTo>
                  <a:lnTo>
                    <a:pt x="1458015" y="22827"/>
                  </a:lnTo>
                  <a:lnTo>
                    <a:pt x="1408367" y="14710"/>
                  </a:lnTo>
                  <a:lnTo>
                    <a:pt x="1358016" y="8332"/>
                  </a:lnTo>
                  <a:lnTo>
                    <a:pt x="1307008" y="3728"/>
                  </a:lnTo>
                  <a:lnTo>
                    <a:pt x="1255386" y="938"/>
                  </a:lnTo>
                  <a:lnTo>
                    <a:pt x="1203198" y="0"/>
                  </a:lnTo>
                  <a:close/>
                </a:path>
              </a:pathLst>
            </a:custGeom>
            <a:solidFill>
              <a:srgbClr val="DC00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0724768" y="2309621"/>
            <a:ext cx="119126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dirty="0">
                <a:solidFill>
                  <a:srgbClr val="FFE7E7"/>
                </a:solidFill>
                <a:latin typeface="Calibri"/>
                <a:cs typeface="Calibri"/>
              </a:rPr>
              <a:t>2012-</a:t>
            </a:r>
            <a:r>
              <a:rPr sz="2100" b="1" spc="-20" dirty="0">
                <a:solidFill>
                  <a:srgbClr val="FFE7E7"/>
                </a:solidFill>
                <a:latin typeface="Calibri"/>
                <a:cs typeface="Calibri"/>
              </a:rPr>
              <a:t>2017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436732" y="4282185"/>
            <a:ext cx="1689735" cy="7454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69875" indent="-257175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269875" algn="l"/>
              </a:tabLst>
            </a:pPr>
            <a:r>
              <a:rPr sz="1550" b="1" dirty="0">
                <a:solidFill>
                  <a:srgbClr val="7D1216"/>
                </a:solidFill>
                <a:latin typeface="Calibri"/>
                <a:cs typeface="Calibri"/>
              </a:rPr>
              <a:t>11,2</a:t>
            </a:r>
            <a:r>
              <a:rPr sz="1550" b="1" spc="15" dirty="0">
                <a:solidFill>
                  <a:srgbClr val="7D1216"/>
                </a:solidFill>
                <a:latin typeface="Calibri"/>
                <a:cs typeface="Calibri"/>
              </a:rPr>
              <a:t> </a:t>
            </a:r>
            <a:r>
              <a:rPr sz="1550" b="1" dirty="0">
                <a:solidFill>
                  <a:srgbClr val="7D1216"/>
                </a:solidFill>
                <a:latin typeface="Calibri"/>
                <a:cs typeface="Calibri"/>
              </a:rPr>
              <a:t>Milyon</a:t>
            </a:r>
            <a:r>
              <a:rPr sz="1550" b="1" spc="35" dirty="0">
                <a:solidFill>
                  <a:srgbClr val="7D1216"/>
                </a:solidFill>
                <a:latin typeface="Calibri"/>
                <a:cs typeface="Calibri"/>
              </a:rPr>
              <a:t> </a:t>
            </a:r>
            <a:r>
              <a:rPr sz="1550" b="1" spc="-20" dirty="0">
                <a:solidFill>
                  <a:srgbClr val="7D1216"/>
                </a:solidFill>
                <a:latin typeface="Calibri"/>
                <a:cs typeface="Calibri"/>
              </a:rPr>
              <a:t>Euro</a:t>
            </a:r>
            <a:endParaRPr sz="1550">
              <a:latin typeface="Calibri"/>
              <a:cs typeface="Calibri"/>
            </a:endParaRPr>
          </a:p>
          <a:p>
            <a:pPr marL="269875" indent="-257175">
              <a:lnSpc>
                <a:spcPct val="100000"/>
              </a:lnSpc>
              <a:spcBef>
                <a:spcPts val="25"/>
              </a:spcBef>
              <a:buFont typeface="Wingdings"/>
              <a:buChar char=""/>
              <a:tabLst>
                <a:tab pos="269875" algn="l"/>
              </a:tabLst>
            </a:pPr>
            <a:r>
              <a:rPr sz="1550" b="1" dirty="0">
                <a:solidFill>
                  <a:srgbClr val="7D1216"/>
                </a:solidFill>
                <a:latin typeface="Calibri"/>
                <a:cs typeface="Calibri"/>
              </a:rPr>
              <a:t>103</a:t>
            </a:r>
            <a:r>
              <a:rPr sz="1550" b="1" spc="25" dirty="0">
                <a:solidFill>
                  <a:srgbClr val="7D1216"/>
                </a:solidFill>
                <a:latin typeface="Calibri"/>
                <a:cs typeface="Calibri"/>
              </a:rPr>
              <a:t> </a:t>
            </a:r>
            <a:r>
              <a:rPr sz="1550" b="1" spc="-10" dirty="0">
                <a:solidFill>
                  <a:srgbClr val="7D1216"/>
                </a:solidFill>
                <a:latin typeface="Calibri"/>
                <a:cs typeface="Calibri"/>
              </a:rPr>
              <a:t>Destek</a:t>
            </a:r>
            <a:endParaRPr sz="1550">
              <a:latin typeface="Calibri"/>
              <a:cs typeface="Calibri"/>
            </a:endParaRPr>
          </a:p>
          <a:p>
            <a:pPr marL="269875" indent="-257175">
              <a:lnSpc>
                <a:spcPct val="100000"/>
              </a:lnSpc>
              <a:spcBef>
                <a:spcPts val="35"/>
              </a:spcBef>
              <a:buFont typeface="Wingdings"/>
              <a:buChar char=""/>
              <a:tabLst>
                <a:tab pos="269875" algn="l"/>
              </a:tabLst>
            </a:pPr>
            <a:r>
              <a:rPr sz="1550" b="1" dirty="0">
                <a:solidFill>
                  <a:srgbClr val="7D1216"/>
                </a:solidFill>
                <a:latin typeface="Calibri"/>
                <a:cs typeface="Calibri"/>
              </a:rPr>
              <a:t>4</a:t>
            </a:r>
            <a:r>
              <a:rPr sz="1550" b="1" spc="5" dirty="0">
                <a:solidFill>
                  <a:srgbClr val="7D1216"/>
                </a:solidFill>
                <a:latin typeface="Calibri"/>
                <a:cs typeface="Calibri"/>
              </a:rPr>
              <a:t> </a:t>
            </a:r>
            <a:r>
              <a:rPr sz="1550" b="1" spc="-10" dirty="0">
                <a:solidFill>
                  <a:srgbClr val="7D1216"/>
                </a:solidFill>
                <a:latin typeface="Calibri"/>
                <a:cs typeface="Calibri"/>
              </a:rPr>
              <a:t>Çağrı</a:t>
            </a:r>
            <a:endParaRPr sz="155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2838176" y="1539239"/>
            <a:ext cx="2407920" cy="4899660"/>
            <a:chOff x="12838176" y="1539239"/>
            <a:chExt cx="2407920" cy="4899660"/>
          </a:xfrm>
        </p:grpSpPr>
        <p:sp>
          <p:nvSpPr>
            <p:cNvPr id="20" name="object 20"/>
            <p:cNvSpPr/>
            <p:nvPr/>
          </p:nvSpPr>
          <p:spPr>
            <a:xfrm>
              <a:off x="12984480" y="3096767"/>
              <a:ext cx="2261870" cy="3342640"/>
            </a:xfrm>
            <a:custGeom>
              <a:avLst/>
              <a:gdLst/>
              <a:ahLst/>
              <a:cxnLst/>
              <a:rect l="l" t="t" r="r" b="b"/>
              <a:pathLst>
                <a:path w="2261869" h="3342640">
                  <a:moveTo>
                    <a:pt x="2261616" y="0"/>
                  </a:moveTo>
                  <a:lnTo>
                    <a:pt x="0" y="0"/>
                  </a:lnTo>
                  <a:lnTo>
                    <a:pt x="0" y="2990722"/>
                  </a:lnTo>
                  <a:lnTo>
                    <a:pt x="3441" y="3038402"/>
                  </a:lnTo>
                  <a:lnTo>
                    <a:pt x="13466" y="3084133"/>
                  </a:lnTo>
                  <a:lnTo>
                    <a:pt x="29624" y="3127498"/>
                  </a:lnTo>
                  <a:lnTo>
                    <a:pt x="51467" y="3168076"/>
                  </a:lnTo>
                  <a:lnTo>
                    <a:pt x="78546" y="3205449"/>
                  </a:lnTo>
                  <a:lnTo>
                    <a:pt x="110410" y="3239198"/>
                  </a:lnTo>
                  <a:lnTo>
                    <a:pt x="146611" y="3268904"/>
                  </a:lnTo>
                  <a:lnTo>
                    <a:pt x="186699" y="3294149"/>
                  </a:lnTo>
                  <a:lnTo>
                    <a:pt x="230225" y="3314513"/>
                  </a:lnTo>
                  <a:lnTo>
                    <a:pt x="276739" y="3329577"/>
                  </a:lnTo>
                  <a:lnTo>
                    <a:pt x="325792" y="3338923"/>
                  </a:lnTo>
                  <a:lnTo>
                    <a:pt x="376935" y="3342131"/>
                  </a:lnTo>
                  <a:lnTo>
                    <a:pt x="1884679" y="3342131"/>
                  </a:lnTo>
                  <a:lnTo>
                    <a:pt x="1935823" y="3338923"/>
                  </a:lnTo>
                  <a:lnTo>
                    <a:pt x="1984876" y="3329577"/>
                  </a:lnTo>
                  <a:lnTo>
                    <a:pt x="2031390" y="3314513"/>
                  </a:lnTo>
                  <a:lnTo>
                    <a:pt x="2074916" y="3294149"/>
                  </a:lnTo>
                  <a:lnTo>
                    <a:pt x="2115004" y="3268904"/>
                  </a:lnTo>
                  <a:lnTo>
                    <a:pt x="2151205" y="3239198"/>
                  </a:lnTo>
                  <a:lnTo>
                    <a:pt x="2183069" y="3205449"/>
                  </a:lnTo>
                  <a:lnTo>
                    <a:pt x="2210148" y="3168076"/>
                  </a:lnTo>
                  <a:lnTo>
                    <a:pt x="2231991" y="3127498"/>
                  </a:lnTo>
                  <a:lnTo>
                    <a:pt x="2248149" y="3084133"/>
                  </a:lnTo>
                  <a:lnTo>
                    <a:pt x="2258174" y="3038402"/>
                  </a:lnTo>
                  <a:lnTo>
                    <a:pt x="2261616" y="2990722"/>
                  </a:lnTo>
                  <a:lnTo>
                    <a:pt x="2261616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2838176" y="1539239"/>
              <a:ext cx="2407920" cy="2032000"/>
            </a:xfrm>
            <a:custGeom>
              <a:avLst/>
              <a:gdLst/>
              <a:ahLst/>
              <a:cxnLst/>
              <a:rect l="l" t="t" r="r" b="b"/>
              <a:pathLst>
                <a:path w="2407919" h="2032000">
                  <a:moveTo>
                    <a:pt x="1203960" y="0"/>
                  </a:moveTo>
                  <a:lnTo>
                    <a:pt x="1151731" y="938"/>
                  </a:lnTo>
                  <a:lnTo>
                    <a:pt x="1100071" y="3728"/>
                  </a:lnTo>
                  <a:lnTo>
                    <a:pt x="1049025" y="8332"/>
                  </a:lnTo>
                  <a:lnTo>
                    <a:pt x="998638" y="14710"/>
                  </a:lnTo>
                  <a:lnTo>
                    <a:pt x="948955" y="22827"/>
                  </a:lnTo>
                  <a:lnTo>
                    <a:pt x="900021" y="32642"/>
                  </a:lnTo>
                  <a:lnTo>
                    <a:pt x="851882" y="44118"/>
                  </a:lnTo>
                  <a:lnTo>
                    <a:pt x="804582" y="57217"/>
                  </a:lnTo>
                  <a:lnTo>
                    <a:pt x="758167" y="71901"/>
                  </a:lnTo>
                  <a:lnTo>
                    <a:pt x="712682" y="88131"/>
                  </a:lnTo>
                  <a:lnTo>
                    <a:pt x="668172" y="105870"/>
                  </a:lnTo>
                  <a:lnTo>
                    <a:pt x="624683" y="125079"/>
                  </a:lnTo>
                  <a:lnTo>
                    <a:pt x="582258" y="145721"/>
                  </a:lnTo>
                  <a:lnTo>
                    <a:pt x="540945" y="167756"/>
                  </a:lnTo>
                  <a:lnTo>
                    <a:pt x="500787" y="191148"/>
                  </a:lnTo>
                  <a:lnTo>
                    <a:pt x="461829" y="215858"/>
                  </a:lnTo>
                  <a:lnTo>
                    <a:pt x="424118" y="241847"/>
                  </a:lnTo>
                  <a:lnTo>
                    <a:pt x="387699" y="269078"/>
                  </a:lnTo>
                  <a:lnTo>
                    <a:pt x="352615" y="297513"/>
                  </a:lnTo>
                  <a:lnTo>
                    <a:pt x="318913" y="327113"/>
                  </a:lnTo>
                  <a:lnTo>
                    <a:pt x="286638" y="357840"/>
                  </a:lnTo>
                  <a:lnTo>
                    <a:pt x="255834" y="389657"/>
                  </a:lnTo>
                  <a:lnTo>
                    <a:pt x="226548" y="422524"/>
                  </a:lnTo>
                  <a:lnTo>
                    <a:pt x="198823" y="456405"/>
                  </a:lnTo>
                  <a:lnTo>
                    <a:pt x="172706" y="491260"/>
                  </a:lnTo>
                  <a:lnTo>
                    <a:pt x="148242" y="527052"/>
                  </a:lnTo>
                  <a:lnTo>
                    <a:pt x="125475" y="563743"/>
                  </a:lnTo>
                  <a:lnTo>
                    <a:pt x="104451" y="601294"/>
                  </a:lnTo>
                  <a:lnTo>
                    <a:pt x="85215" y="639668"/>
                  </a:lnTo>
                  <a:lnTo>
                    <a:pt x="67812" y="678826"/>
                  </a:lnTo>
                  <a:lnTo>
                    <a:pt x="52287" y="718729"/>
                  </a:lnTo>
                  <a:lnTo>
                    <a:pt x="38686" y="759341"/>
                  </a:lnTo>
                  <a:lnTo>
                    <a:pt x="27053" y="800623"/>
                  </a:lnTo>
                  <a:lnTo>
                    <a:pt x="17434" y="842536"/>
                  </a:lnTo>
                  <a:lnTo>
                    <a:pt x="9874" y="885044"/>
                  </a:lnTo>
                  <a:lnTo>
                    <a:pt x="4418" y="928106"/>
                  </a:lnTo>
                  <a:lnTo>
                    <a:pt x="1112" y="971686"/>
                  </a:lnTo>
                  <a:lnTo>
                    <a:pt x="0" y="1015745"/>
                  </a:lnTo>
                  <a:lnTo>
                    <a:pt x="1112" y="1059805"/>
                  </a:lnTo>
                  <a:lnTo>
                    <a:pt x="4418" y="1103385"/>
                  </a:lnTo>
                  <a:lnTo>
                    <a:pt x="9874" y="1146447"/>
                  </a:lnTo>
                  <a:lnTo>
                    <a:pt x="17434" y="1188955"/>
                  </a:lnTo>
                  <a:lnTo>
                    <a:pt x="27053" y="1230868"/>
                  </a:lnTo>
                  <a:lnTo>
                    <a:pt x="38686" y="1272150"/>
                  </a:lnTo>
                  <a:lnTo>
                    <a:pt x="52287" y="1312762"/>
                  </a:lnTo>
                  <a:lnTo>
                    <a:pt x="67812" y="1352665"/>
                  </a:lnTo>
                  <a:lnTo>
                    <a:pt x="85215" y="1391823"/>
                  </a:lnTo>
                  <a:lnTo>
                    <a:pt x="104451" y="1430197"/>
                  </a:lnTo>
                  <a:lnTo>
                    <a:pt x="125475" y="1467748"/>
                  </a:lnTo>
                  <a:lnTo>
                    <a:pt x="148242" y="1504439"/>
                  </a:lnTo>
                  <a:lnTo>
                    <a:pt x="172706" y="1540231"/>
                  </a:lnTo>
                  <a:lnTo>
                    <a:pt x="198823" y="1575086"/>
                  </a:lnTo>
                  <a:lnTo>
                    <a:pt x="226548" y="1608967"/>
                  </a:lnTo>
                  <a:lnTo>
                    <a:pt x="255834" y="1641834"/>
                  </a:lnTo>
                  <a:lnTo>
                    <a:pt x="286638" y="1673651"/>
                  </a:lnTo>
                  <a:lnTo>
                    <a:pt x="318913" y="1704378"/>
                  </a:lnTo>
                  <a:lnTo>
                    <a:pt x="352615" y="1733978"/>
                  </a:lnTo>
                  <a:lnTo>
                    <a:pt x="387699" y="1762413"/>
                  </a:lnTo>
                  <a:lnTo>
                    <a:pt x="424118" y="1789644"/>
                  </a:lnTo>
                  <a:lnTo>
                    <a:pt x="461829" y="1815633"/>
                  </a:lnTo>
                  <a:lnTo>
                    <a:pt x="500787" y="1840343"/>
                  </a:lnTo>
                  <a:lnTo>
                    <a:pt x="540945" y="1863735"/>
                  </a:lnTo>
                  <a:lnTo>
                    <a:pt x="582258" y="1885770"/>
                  </a:lnTo>
                  <a:lnTo>
                    <a:pt x="624683" y="1906412"/>
                  </a:lnTo>
                  <a:lnTo>
                    <a:pt x="668172" y="1925621"/>
                  </a:lnTo>
                  <a:lnTo>
                    <a:pt x="712682" y="1943360"/>
                  </a:lnTo>
                  <a:lnTo>
                    <a:pt x="758167" y="1959590"/>
                  </a:lnTo>
                  <a:lnTo>
                    <a:pt x="804582" y="1974274"/>
                  </a:lnTo>
                  <a:lnTo>
                    <a:pt x="851882" y="1987373"/>
                  </a:lnTo>
                  <a:lnTo>
                    <a:pt x="900021" y="1998849"/>
                  </a:lnTo>
                  <a:lnTo>
                    <a:pt x="948955" y="2008664"/>
                  </a:lnTo>
                  <a:lnTo>
                    <a:pt x="998638" y="2016781"/>
                  </a:lnTo>
                  <a:lnTo>
                    <a:pt x="1049025" y="2023159"/>
                  </a:lnTo>
                  <a:lnTo>
                    <a:pt x="1100071" y="2027763"/>
                  </a:lnTo>
                  <a:lnTo>
                    <a:pt x="1151731" y="2030553"/>
                  </a:lnTo>
                  <a:lnTo>
                    <a:pt x="1203960" y="2031491"/>
                  </a:lnTo>
                  <a:lnTo>
                    <a:pt x="2407920" y="2031491"/>
                  </a:lnTo>
                  <a:lnTo>
                    <a:pt x="2407920" y="1015745"/>
                  </a:lnTo>
                  <a:lnTo>
                    <a:pt x="2406807" y="971686"/>
                  </a:lnTo>
                  <a:lnTo>
                    <a:pt x="2403501" y="928106"/>
                  </a:lnTo>
                  <a:lnTo>
                    <a:pt x="2398045" y="885044"/>
                  </a:lnTo>
                  <a:lnTo>
                    <a:pt x="2390485" y="842536"/>
                  </a:lnTo>
                  <a:lnTo>
                    <a:pt x="2380866" y="800623"/>
                  </a:lnTo>
                  <a:lnTo>
                    <a:pt x="2369233" y="759341"/>
                  </a:lnTo>
                  <a:lnTo>
                    <a:pt x="2355632" y="718729"/>
                  </a:lnTo>
                  <a:lnTo>
                    <a:pt x="2340107" y="678826"/>
                  </a:lnTo>
                  <a:lnTo>
                    <a:pt x="2322704" y="639668"/>
                  </a:lnTo>
                  <a:lnTo>
                    <a:pt x="2303468" y="601294"/>
                  </a:lnTo>
                  <a:lnTo>
                    <a:pt x="2282444" y="563743"/>
                  </a:lnTo>
                  <a:lnTo>
                    <a:pt x="2259677" y="527052"/>
                  </a:lnTo>
                  <a:lnTo>
                    <a:pt x="2235213" y="491260"/>
                  </a:lnTo>
                  <a:lnTo>
                    <a:pt x="2209096" y="456405"/>
                  </a:lnTo>
                  <a:lnTo>
                    <a:pt x="2181371" y="422524"/>
                  </a:lnTo>
                  <a:lnTo>
                    <a:pt x="2152085" y="389657"/>
                  </a:lnTo>
                  <a:lnTo>
                    <a:pt x="2121281" y="357840"/>
                  </a:lnTo>
                  <a:lnTo>
                    <a:pt x="2089006" y="327113"/>
                  </a:lnTo>
                  <a:lnTo>
                    <a:pt x="2055304" y="297513"/>
                  </a:lnTo>
                  <a:lnTo>
                    <a:pt x="2020220" y="269078"/>
                  </a:lnTo>
                  <a:lnTo>
                    <a:pt x="1983801" y="241847"/>
                  </a:lnTo>
                  <a:lnTo>
                    <a:pt x="1946090" y="215858"/>
                  </a:lnTo>
                  <a:lnTo>
                    <a:pt x="1907132" y="191148"/>
                  </a:lnTo>
                  <a:lnTo>
                    <a:pt x="1866974" y="167756"/>
                  </a:lnTo>
                  <a:lnTo>
                    <a:pt x="1825661" y="145721"/>
                  </a:lnTo>
                  <a:lnTo>
                    <a:pt x="1783236" y="125079"/>
                  </a:lnTo>
                  <a:lnTo>
                    <a:pt x="1739747" y="105870"/>
                  </a:lnTo>
                  <a:lnTo>
                    <a:pt x="1695237" y="88131"/>
                  </a:lnTo>
                  <a:lnTo>
                    <a:pt x="1649752" y="71901"/>
                  </a:lnTo>
                  <a:lnTo>
                    <a:pt x="1603337" y="57217"/>
                  </a:lnTo>
                  <a:lnTo>
                    <a:pt x="1556037" y="44118"/>
                  </a:lnTo>
                  <a:lnTo>
                    <a:pt x="1507898" y="32642"/>
                  </a:lnTo>
                  <a:lnTo>
                    <a:pt x="1458964" y="22827"/>
                  </a:lnTo>
                  <a:lnTo>
                    <a:pt x="1409281" y="14710"/>
                  </a:lnTo>
                  <a:lnTo>
                    <a:pt x="1358894" y="8332"/>
                  </a:lnTo>
                  <a:lnTo>
                    <a:pt x="1307848" y="3728"/>
                  </a:lnTo>
                  <a:lnTo>
                    <a:pt x="1256188" y="938"/>
                  </a:lnTo>
                  <a:lnTo>
                    <a:pt x="1203960" y="0"/>
                  </a:lnTo>
                  <a:close/>
                </a:path>
              </a:pathLst>
            </a:custGeom>
            <a:solidFill>
              <a:srgbClr val="DC00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15476219" y="1673351"/>
            <a:ext cx="2406650" cy="4765675"/>
            <a:chOff x="15476219" y="1673351"/>
            <a:chExt cx="2406650" cy="4765675"/>
          </a:xfrm>
        </p:grpSpPr>
        <p:sp>
          <p:nvSpPr>
            <p:cNvPr id="23" name="object 23"/>
            <p:cNvSpPr/>
            <p:nvPr/>
          </p:nvSpPr>
          <p:spPr>
            <a:xfrm>
              <a:off x="15620999" y="3229355"/>
              <a:ext cx="2261870" cy="3209925"/>
            </a:xfrm>
            <a:custGeom>
              <a:avLst/>
              <a:gdLst/>
              <a:ahLst/>
              <a:cxnLst/>
              <a:rect l="l" t="t" r="r" b="b"/>
              <a:pathLst>
                <a:path w="2261869" h="3209925">
                  <a:moveTo>
                    <a:pt x="2261615" y="0"/>
                  </a:moveTo>
                  <a:lnTo>
                    <a:pt x="0" y="0"/>
                  </a:lnTo>
                  <a:lnTo>
                    <a:pt x="0" y="2872105"/>
                  </a:lnTo>
                  <a:lnTo>
                    <a:pt x="3441" y="2917882"/>
                  </a:lnTo>
                  <a:lnTo>
                    <a:pt x="13466" y="2961791"/>
                  </a:lnTo>
                  <a:lnTo>
                    <a:pt x="29624" y="3003428"/>
                  </a:lnTo>
                  <a:lnTo>
                    <a:pt x="51467" y="3042393"/>
                  </a:lnTo>
                  <a:lnTo>
                    <a:pt x="78546" y="3078281"/>
                  </a:lnTo>
                  <a:lnTo>
                    <a:pt x="110410" y="3110690"/>
                  </a:lnTo>
                  <a:lnTo>
                    <a:pt x="146611" y="3139218"/>
                  </a:lnTo>
                  <a:lnTo>
                    <a:pt x="186699" y="3163461"/>
                  </a:lnTo>
                  <a:lnTo>
                    <a:pt x="230225" y="3183018"/>
                  </a:lnTo>
                  <a:lnTo>
                    <a:pt x="276739" y="3197486"/>
                  </a:lnTo>
                  <a:lnTo>
                    <a:pt x="325792" y="3206462"/>
                  </a:lnTo>
                  <a:lnTo>
                    <a:pt x="376936" y="3209544"/>
                  </a:lnTo>
                  <a:lnTo>
                    <a:pt x="1884680" y="3209544"/>
                  </a:lnTo>
                  <a:lnTo>
                    <a:pt x="1935823" y="3206462"/>
                  </a:lnTo>
                  <a:lnTo>
                    <a:pt x="1984876" y="3197486"/>
                  </a:lnTo>
                  <a:lnTo>
                    <a:pt x="2031390" y="3183018"/>
                  </a:lnTo>
                  <a:lnTo>
                    <a:pt x="2074916" y="3163461"/>
                  </a:lnTo>
                  <a:lnTo>
                    <a:pt x="2115004" y="3139218"/>
                  </a:lnTo>
                  <a:lnTo>
                    <a:pt x="2151205" y="3110690"/>
                  </a:lnTo>
                  <a:lnTo>
                    <a:pt x="2183069" y="3078281"/>
                  </a:lnTo>
                  <a:lnTo>
                    <a:pt x="2210148" y="3042393"/>
                  </a:lnTo>
                  <a:lnTo>
                    <a:pt x="2231991" y="3003428"/>
                  </a:lnTo>
                  <a:lnTo>
                    <a:pt x="2248149" y="2961791"/>
                  </a:lnTo>
                  <a:lnTo>
                    <a:pt x="2258174" y="2917882"/>
                  </a:lnTo>
                  <a:lnTo>
                    <a:pt x="2261615" y="2872105"/>
                  </a:lnTo>
                  <a:lnTo>
                    <a:pt x="2261615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5476219" y="1673351"/>
              <a:ext cx="2406650" cy="2032000"/>
            </a:xfrm>
            <a:custGeom>
              <a:avLst/>
              <a:gdLst/>
              <a:ahLst/>
              <a:cxnLst/>
              <a:rect l="l" t="t" r="r" b="b"/>
              <a:pathLst>
                <a:path w="2406650" h="2032000">
                  <a:moveTo>
                    <a:pt x="1203198" y="0"/>
                  </a:moveTo>
                  <a:lnTo>
                    <a:pt x="1151009" y="938"/>
                  </a:lnTo>
                  <a:lnTo>
                    <a:pt x="1099387" y="3728"/>
                  </a:lnTo>
                  <a:lnTo>
                    <a:pt x="1048379" y="8332"/>
                  </a:lnTo>
                  <a:lnTo>
                    <a:pt x="998028" y="14710"/>
                  </a:lnTo>
                  <a:lnTo>
                    <a:pt x="948380" y="22827"/>
                  </a:lnTo>
                  <a:lnTo>
                    <a:pt x="899481" y="32642"/>
                  </a:lnTo>
                  <a:lnTo>
                    <a:pt x="851375" y="44118"/>
                  </a:lnTo>
                  <a:lnTo>
                    <a:pt x="804107" y="57217"/>
                  </a:lnTo>
                  <a:lnTo>
                    <a:pt x="757723" y="71901"/>
                  </a:lnTo>
                  <a:lnTo>
                    <a:pt x="712269" y="88131"/>
                  </a:lnTo>
                  <a:lnTo>
                    <a:pt x="667788" y="105870"/>
                  </a:lnTo>
                  <a:lnTo>
                    <a:pt x="624326" y="125079"/>
                  </a:lnTo>
                  <a:lnTo>
                    <a:pt x="581929" y="145721"/>
                  </a:lnTo>
                  <a:lnTo>
                    <a:pt x="540641" y="167756"/>
                  </a:lnTo>
                  <a:lnTo>
                    <a:pt x="500507" y="191148"/>
                  </a:lnTo>
                  <a:lnTo>
                    <a:pt x="461574" y="215858"/>
                  </a:lnTo>
                  <a:lnTo>
                    <a:pt x="423886" y="241847"/>
                  </a:lnTo>
                  <a:lnTo>
                    <a:pt x="387487" y="269078"/>
                  </a:lnTo>
                  <a:lnTo>
                    <a:pt x="352424" y="297513"/>
                  </a:lnTo>
                  <a:lnTo>
                    <a:pt x="318742" y="327113"/>
                  </a:lnTo>
                  <a:lnTo>
                    <a:pt x="286485" y="357840"/>
                  </a:lnTo>
                  <a:lnTo>
                    <a:pt x="255699" y="389657"/>
                  </a:lnTo>
                  <a:lnTo>
                    <a:pt x="226429" y="422524"/>
                  </a:lnTo>
                  <a:lnTo>
                    <a:pt x="198720" y="456405"/>
                  </a:lnTo>
                  <a:lnTo>
                    <a:pt x="172617" y="491260"/>
                  </a:lnTo>
                  <a:lnTo>
                    <a:pt x="148166" y="527052"/>
                  </a:lnTo>
                  <a:lnTo>
                    <a:pt x="125411" y="563743"/>
                  </a:lnTo>
                  <a:lnTo>
                    <a:pt x="104398" y="601294"/>
                  </a:lnTo>
                  <a:lnTo>
                    <a:pt x="85172" y="639668"/>
                  </a:lnTo>
                  <a:lnTo>
                    <a:pt x="67778" y="678826"/>
                  </a:lnTo>
                  <a:lnTo>
                    <a:pt x="52261" y="718729"/>
                  </a:lnTo>
                  <a:lnTo>
                    <a:pt x="38667" y="759341"/>
                  </a:lnTo>
                  <a:lnTo>
                    <a:pt x="27040" y="800623"/>
                  </a:lnTo>
                  <a:lnTo>
                    <a:pt x="17426" y="842536"/>
                  </a:lnTo>
                  <a:lnTo>
                    <a:pt x="9870" y="885044"/>
                  </a:lnTo>
                  <a:lnTo>
                    <a:pt x="4416" y="928106"/>
                  </a:lnTo>
                  <a:lnTo>
                    <a:pt x="1111" y="971686"/>
                  </a:lnTo>
                  <a:lnTo>
                    <a:pt x="0" y="1015746"/>
                  </a:lnTo>
                  <a:lnTo>
                    <a:pt x="1111" y="1059805"/>
                  </a:lnTo>
                  <a:lnTo>
                    <a:pt x="4416" y="1103385"/>
                  </a:lnTo>
                  <a:lnTo>
                    <a:pt x="9870" y="1146447"/>
                  </a:lnTo>
                  <a:lnTo>
                    <a:pt x="17426" y="1188955"/>
                  </a:lnTo>
                  <a:lnTo>
                    <a:pt x="27040" y="1230868"/>
                  </a:lnTo>
                  <a:lnTo>
                    <a:pt x="38667" y="1272150"/>
                  </a:lnTo>
                  <a:lnTo>
                    <a:pt x="52261" y="1312762"/>
                  </a:lnTo>
                  <a:lnTo>
                    <a:pt x="67778" y="1352665"/>
                  </a:lnTo>
                  <a:lnTo>
                    <a:pt x="85172" y="1391823"/>
                  </a:lnTo>
                  <a:lnTo>
                    <a:pt x="104398" y="1430197"/>
                  </a:lnTo>
                  <a:lnTo>
                    <a:pt x="125411" y="1467748"/>
                  </a:lnTo>
                  <a:lnTo>
                    <a:pt x="148166" y="1504439"/>
                  </a:lnTo>
                  <a:lnTo>
                    <a:pt x="172617" y="1540231"/>
                  </a:lnTo>
                  <a:lnTo>
                    <a:pt x="198720" y="1575086"/>
                  </a:lnTo>
                  <a:lnTo>
                    <a:pt x="226429" y="1608967"/>
                  </a:lnTo>
                  <a:lnTo>
                    <a:pt x="255699" y="1641834"/>
                  </a:lnTo>
                  <a:lnTo>
                    <a:pt x="286485" y="1673651"/>
                  </a:lnTo>
                  <a:lnTo>
                    <a:pt x="318742" y="1704378"/>
                  </a:lnTo>
                  <a:lnTo>
                    <a:pt x="352425" y="1733978"/>
                  </a:lnTo>
                  <a:lnTo>
                    <a:pt x="387487" y="1762413"/>
                  </a:lnTo>
                  <a:lnTo>
                    <a:pt x="423886" y="1789644"/>
                  </a:lnTo>
                  <a:lnTo>
                    <a:pt x="461574" y="1815633"/>
                  </a:lnTo>
                  <a:lnTo>
                    <a:pt x="500507" y="1840343"/>
                  </a:lnTo>
                  <a:lnTo>
                    <a:pt x="540641" y="1863735"/>
                  </a:lnTo>
                  <a:lnTo>
                    <a:pt x="581929" y="1885770"/>
                  </a:lnTo>
                  <a:lnTo>
                    <a:pt x="624326" y="1906412"/>
                  </a:lnTo>
                  <a:lnTo>
                    <a:pt x="667788" y="1925621"/>
                  </a:lnTo>
                  <a:lnTo>
                    <a:pt x="712269" y="1943360"/>
                  </a:lnTo>
                  <a:lnTo>
                    <a:pt x="757723" y="1959590"/>
                  </a:lnTo>
                  <a:lnTo>
                    <a:pt x="804107" y="1974274"/>
                  </a:lnTo>
                  <a:lnTo>
                    <a:pt x="851375" y="1987373"/>
                  </a:lnTo>
                  <a:lnTo>
                    <a:pt x="899481" y="1998849"/>
                  </a:lnTo>
                  <a:lnTo>
                    <a:pt x="948380" y="2008664"/>
                  </a:lnTo>
                  <a:lnTo>
                    <a:pt x="998028" y="2016781"/>
                  </a:lnTo>
                  <a:lnTo>
                    <a:pt x="1048379" y="2023159"/>
                  </a:lnTo>
                  <a:lnTo>
                    <a:pt x="1099387" y="2027763"/>
                  </a:lnTo>
                  <a:lnTo>
                    <a:pt x="1151009" y="2030553"/>
                  </a:lnTo>
                  <a:lnTo>
                    <a:pt x="1203198" y="2031492"/>
                  </a:lnTo>
                  <a:lnTo>
                    <a:pt x="2406396" y="2031492"/>
                  </a:lnTo>
                  <a:lnTo>
                    <a:pt x="2406396" y="1015746"/>
                  </a:lnTo>
                  <a:lnTo>
                    <a:pt x="2405284" y="971686"/>
                  </a:lnTo>
                  <a:lnTo>
                    <a:pt x="2401979" y="928106"/>
                  </a:lnTo>
                  <a:lnTo>
                    <a:pt x="2396525" y="885044"/>
                  </a:lnTo>
                  <a:lnTo>
                    <a:pt x="2388969" y="842536"/>
                  </a:lnTo>
                  <a:lnTo>
                    <a:pt x="2379355" y="800623"/>
                  </a:lnTo>
                  <a:lnTo>
                    <a:pt x="2367728" y="759341"/>
                  </a:lnTo>
                  <a:lnTo>
                    <a:pt x="2354134" y="718729"/>
                  </a:lnTo>
                  <a:lnTo>
                    <a:pt x="2338617" y="678826"/>
                  </a:lnTo>
                  <a:lnTo>
                    <a:pt x="2321223" y="639668"/>
                  </a:lnTo>
                  <a:lnTo>
                    <a:pt x="2301997" y="601294"/>
                  </a:lnTo>
                  <a:lnTo>
                    <a:pt x="2280984" y="563743"/>
                  </a:lnTo>
                  <a:lnTo>
                    <a:pt x="2258229" y="527052"/>
                  </a:lnTo>
                  <a:lnTo>
                    <a:pt x="2233778" y="491260"/>
                  </a:lnTo>
                  <a:lnTo>
                    <a:pt x="2207675" y="456405"/>
                  </a:lnTo>
                  <a:lnTo>
                    <a:pt x="2179966" y="422524"/>
                  </a:lnTo>
                  <a:lnTo>
                    <a:pt x="2150696" y="389657"/>
                  </a:lnTo>
                  <a:lnTo>
                    <a:pt x="2119910" y="357840"/>
                  </a:lnTo>
                  <a:lnTo>
                    <a:pt x="2087653" y="327113"/>
                  </a:lnTo>
                  <a:lnTo>
                    <a:pt x="2053971" y="297513"/>
                  </a:lnTo>
                  <a:lnTo>
                    <a:pt x="2018908" y="269078"/>
                  </a:lnTo>
                  <a:lnTo>
                    <a:pt x="1982509" y="241847"/>
                  </a:lnTo>
                  <a:lnTo>
                    <a:pt x="1944821" y="215858"/>
                  </a:lnTo>
                  <a:lnTo>
                    <a:pt x="1905888" y="191148"/>
                  </a:lnTo>
                  <a:lnTo>
                    <a:pt x="1865754" y="167756"/>
                  </a:lnTo>
                  <a:lnTo>
                    <a:pt x="1824466" y="145721"/>
                  </a:lnTo>
                  <a:lnTo>
                    <a:pt x="1782069" y="125079"/>
                  </a:lnTo>
                  <a:lnTo>
                    <a:pt x="1738607" y="105870"/>
                  </a:lnTo>
                  <a:lnTo>
                    <a:pt x="1694126" y="88131"/>
                  </a:lnTo>
                  <a:lnTo>
                    <a:pt x="1648672" y="71901"/>
                  </a:lnTo>
                  <a:lnTo>
                    <a:pt x="1602288" y="57217"/>
                  </a:lnTo>
                  <a:lnTo>
                    <a:pt x="1555020" y="44118"/>
                  </a:lnTo>
                  <a:lnTo>
                    <a:pt x="1506914" y="32642"/>
                  </a:lnTo>
                  <a:lnTo>
                    <a:pt x="1458015" y="22827"/>
                  </a:lnTo>
                  <a:lnTo>
                    <a:pt x="1408367" y="14710"/>
                  </a:lnTo>
                  <a:lnTo>
                    <a:pt x="1358016" y="8332"/>
                  </a:lnTo>
                  <a:lnTo>
                    <a:pt x="1307008" y="3728"/>
                  </a:lnTo>
                  <a:lnTo>
                    <a:pt x="1255386" y="938"/>
                  </a:lnTo>
                  <a:lnTo>
                    <a:pt x="1203198" y="0"/>
                  </a:lnTo>
                  <a:close/>
                </a:path>
              </a:pathLst>
            </a:custGeom>
            <a:solidFill>
              <a:srgbClr val="DC00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13520165" y="2364485"/>
            <a:ext cx="119126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dirty="0">
                <a:solidFill>
                  <a:srgbClr val="FFE7E7"/>
                </a:solidFill>
                <a:latin typeface="Calibri"/>
                <a:cs typeface="Calibri"/>
              </a:rPr>
              <a:t>2018-</a:t>
            </a:r>
            <a:r>
              <a:rPr sz="2100" b="1" spc="-20" dirty="0">
                <a:solidFill>
                  <a:srgbClr val="FFE7E7"/>
                </a:solidFill>
                <a:latin typeface="Calibri"/>
                <a:cs typeface="Calibri"/>
              </a:rPr>
              <a:t>2023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6157575" y="2386076"/>
            <a:ext cx="119126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dirty="0">
                <a:solidFill>
                  <a:srgbClr val="FFE7E7"/>
                </a:solidFill>
                <a:latin typeface="Calibri"/>
                <a:cs typeface="Calibri"/>
              </a:rPr>
              <a:t>2025-</a:t>
            </a:r>
            <a:r>
              <a:rPr sz="2100" b="1" spc="-20" dirty="0">
                <a:solidFill>
                  <a:srgbClr val="FFE7E7"/>
                </a:solidFill>
                <a:latin typeface="Calibri"/>
                <a:cs typeface="Calibri"/>
              </a:rPr>
              <a:t>2030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3112241" y="4334636"/>
            <a:ext cx="1689735" cy="7454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69875" indent="-257175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269875" algn="l"/>
              </a:tabLst>
            </a:pPr>
            <a:r>
              <a:rPr sz="1550" b="1" dirty="0">
                <a:solidFill>
                  <a:srgbClr val="7D1216"/>
                </a:solidFill>
                <a:latin typeface="Calibri"/>
                <a:cs typeface="Calibri"/>
              </a:rPr>
              <a:t>13,9</a:t>
            </a:r>
            <a:r>
              <a:rPr sz="1550" b="1" spc="15" dirty="0">
                <a:solidFill>
                  <a:srgbClr val="7D1216"/>
                </a:solidFill>
                <a:latin typeface="Calibri"/>
                <a:cs typeface="Calibri"/>
              </a:rPr>
              <a:t> </a:t>
            </a:r>
            <a:r>
              <a:rPr sz="1550" b="1" dirty="0">
                <a:solidFill>
                  <a:srgbClr val="7D1216"/>
                </a:solidFill>
                <a:latin typeface="Calibri"/>
                <a:cs typeface="Calibri"/>
              </a:rPr>
              <a:t>Milyon</a:t>
            </a:r>
            <a:r>
              <a:rPr sz="1550" b="1" spc="35" dirty="0">
                <a:solidFill>
                  <a:srgbClr val="7D1216"/>
                </a:solidFill>
                <a:latin typeface="Calibri"/>
                <a:cs typeface="Calibri"/>
              </a:rPr>
              <a:t> </a:t>
            </a:r>
            <a:r>
              <a:rPr sz="1550" b="1" spc="-20" dirty="0">
                <a:solidFill>
                  <a:srgbClr val="7D1216"/>
                </a:solidFill>
                <a:latin typeface="Calibri"/>
                <a:cs typeface="Calibri"/>
              </a:rPr>
              <a:t>Euro</a:t>
            </a:r>
            <a:endParaRPr sz="1550">
              <a:latin typeface="Calibri"/>
              <a:cs typeface="Calibri"/>
            </a:endParaRPr>
          </a:p>
          <a:p>
            <a:pPr marL="269875" indent="-257175">
              <a:lnSpc>
                <a:spcPct val="100000"/>
              </a:lnSpc>
              <a:spcBef>
                <a:spcPts val="25"/>
              </a:spcBef>
              <a:buFont typeface="Wingdings"/>
              <a:buChar char=""/>
              <a:tabLst>
                <a:tab pos="269875" algn="l"/>
              </a:tabLst>
            </a:pPr>
            <a:r>
              <a:rPr sz="1550" b="1" dirty="0">
                <a:solidFill>
                  <a:srgbClr val="7D1216"/>
                </a:solidFill>
                <a:latin typeface="Calibri"/>
                <a:cs typeface="Calibri"/>
              </a:rPr>
              <a:t>103</a:t>
            </a:r>
            <a:r>
              <a:rPr sz="1550" b="1" spc="10" dirty="0">
                <a:solidFill>
                  <a:srgbClr val="7D1216"/>
                </a:solidFill>
                <a:latin typeface="Calibri"/>
                <a:cs typeface="Calibri"/>
              </a:rPr>
              <a:t> </a:t>
            </a:r>
            <a:r>
              <a:rPr sz="1550" b="1" spc="-10" dirty="0">
                <a:solidFill>
                  <a:srgbClr val="7D1216"/>
                </a:solidFill>
                <a:latin typeface="Calibri"/>
                <a:cs typeface="Calibri"/>
              </a:rPr>
              <a:t>Destek</a:t>
            </a:r>
            <a:endParaRPr sz="1550">
              <a:latin typeface="Calibri"/>
              <a:cs typeface="Calibri"/>
            </a:endParaRPr>
          </a:p>
          <a:p>
            <a:pPr marL="269875" indent="-257175">
              <a:lnSpc>
                <a:spcPct val="100000"/>
              </a:lnSpc>
              <a:spcBef>
                <a:spcPts val="40"/>
              </a:spcBef>
              <a:buFont typeface="Wingdings"/>
              <a:buChar char=""/>
              <a:tabLst>
                <a:tab pos="269875" algn="l"/>
              </a:tabLst>
            </a:pPr>
            <a:r>
              <a:rPr sz="1550" b="1" dirty="0">
                <a:solidFill>
                  <a:srgbClr val="7D1216"/>
                </a:solidFill>
                <a:latin typeface="Calibri"/>
                <a:cs typeface="Calibri"/>
              </a:rPr>
              <a:t>4</a:t>
            </a:r>
            <a:r>
              <a:rPr sz="1550" b="1" spc="355" dirty="0">
                <a:solidFill>
                  <a:srgbClr val="7D1216"/>
                </a:solidFill>
                <a:latin typeface="Calibri"/>
                <a:cs typeface="Calibri"/>
              </a:rPr>
              <a:t> </a:t>
            </a:r>
            <a:r>
              <a:rPr sz="1550" b="1" spc="-10" dirty="0">
                <a:solidFill>
                  <a:srgbClr val="7D1216"/>
                </a:solidFill>
                <a:latin typeface="Calibri"/>
                <a:cs typeface="Calibri"/>
              </a:rPr>
              <a:t>Çağrı</a:t>
            </a:r>
            <a:endParaRPr sz="155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5786354" y="4325492"/>
            <a:ext cx="1689735" cy="7454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69875" indent="-257175">
              <a:lnSpc>
                <a:spcPct val="100000"/>
              </a:lnSpc>
              <a:spcBef>
                <a:spcPts val="120"/>
              </a:spcBef>
              <a:buFont typeface="Wingdings"/>
              <a:buChar char=""/>
              <a:tabLst>
                <a:tab pos="269875" algn="l"/>
              </a:tabLst>
            </a:pPr>
            <a:r>
              <a:rPr sz="1550" b="1" dirty="0">
                <a:solidFill>
                  <a:srgbClr val="7D1216"/>
                </a:solidFill>
                <a:latin typeface="Calibri"/>
                <a:cs typeface="Calibri"/>
              </a:rPr>
              <a:t>15,7</a:t>
            </a:r>
            <a:r>
              <a:rPr sz="1550" b="1" spc="15" dirty="0">
                <a:solidFill>
                  <a:srgbClr val="7D1216"/>
                </a:solidFill>
                <a:latin typeface="Calibri"/>
                <a:cs typeface="Calibri"/>
              </a:rPr>
              <a:t> </a:t>
            </a:r>
            <a:r>
              <a:rPr sz="1550" b="1" dirty="0">
                <a:solidFill>
                  <a:srgbClr val="7D1216"/>
                </a:solidFill>
                <a:latin typeface="Calibri"/>
                <a:cs typeface="Calibri"/>
              </a:rPr>
              <a:t>Milyon</a:t>
            </a:r>
            <a:r>
              <a:rPr sz="1550" b="1" spc="35" dirty="0">
                <a:solidFill>
                  <a:srgbClr val="7D1216"/>
                </a:solidFill>
                <a:latin typeface="Calibri"/>
                <a:cs typeface="Calibri"/>
              </a:rPr>
              <a:t> </a:t>
            </a:r>
            <a:r>
              <a:rPr sz="1550" b="1" spc="-20" dirty="0">
                <a:solidFill>
                  <a:srgbClr val="7D1216"/>
                </a:solidFill>
                <a:latin typeface="Calibri"/>
                <a:cs typeface="Calibri"/>
              </a:rPr>
              <a:t>Euro</a:t>
            </a:r>
            <a:endParaRPr sz="1550">
              <a:latin typeface="Calibri"/>
              <a:cs typeface="Calibri"/>
            </a:endParaRPr>
          </a:p>
          <a:p>
            <a:pPr marL="269875" indent="-257175">
              <a:lnSpc>
                <a:spcPct val="100000"/>
              </a:lnSpc>
              <a:spcBef>
                <a:spcPts val="25"/>
              </a:spcBef>
              <a:buFont typeface="Wingdings"/>
              <a:buChar char=""/>
              <a:tabLst>
                <a:tab pos="269875" algn="l"/>
              </a:tabLst>
            </a:pPr>
            <a:r>
              <a:rPr sz="1550" b="1" dirty="0">
                <a:solidFill>
                  <a:srgbClr val="7D1216"/>
                </a:solidFill>
                <a:latin typeface="Calibri"/>
                <a:cs typeface="Calibri"/>
              </a:rPr>
              <a:t>100 </a:t>
            </a:r>
            <a:r>
              <a:rPr sz="1550" b="1" spc="-10" dirty="0">
                <a:solidFill>
                  <a:srgbClr val="7D1216"/>
                </a:solidFill>
                <a:latin typeface="Calibri"/>
                <a:cs typeface="Calibri"/>
              </a:rPr>
              <a:t>Yeni</a:t>
            </a:r>
            <a:r>
              <a:rPr sz="1550" b="1" spc="-25" dirty="0">
                <a:solidFill>
                  <a:srgbClr val="7D1216"/>
                </a:solidFill>
                <a:latin typeface="Calibri"/>
                <a:cs typeface="Calibri"/>
              </a:rPr>
              <a:t> </a:t>
            </a:r>
            <a:r>
              <a:rPr sz="1550" b="1" spc="-10" dirty="0">
                <a:solidFill>
                  <a:srgbClr val="7D1216"/>
                </a:solidFill>
                <a:latin typeface="Calibri"/>
                <a:cs typeface="Calibri"/>
              </a:rPr>
              <a:t>Destek</a:t>
            </a:r>
            <a:endParaRPr sz="1550">
              <a:latin typeface="Calibri"/>
              <a:cs typeface="Calibri"/>
            </a:endParaRPr>
          </a:p>
          <a:p>
            <a:pPr marL="269875" indent="-257175">
              <a:lnSpc>
                <a:spcPct val="100000"/>
              </a:lnSpc>
              <a:spcBef>
                <a:spcPts val="35"/>
              </a:spcBef>
              <a:buFont typeface="Wingdings"/>
              <a:buChar char=""/>
              <a:tabLst>
                <a:tab pos="269875" algn="l"/>
              </a:tabLst>
            </a:pPr>
            <a:r>
              <a:rPr sz="1550" b="1" dirty="0">
                <a:solidFill>
                  <a:srgbClr val="7D1216"/>
                </a:solidFill>
                <a:latin typeface="Calibri"/>
                <a:cs typeface="Calibri"/>
              </a:rPr>
              <a:t>3</a:t>
            </a:r>
            <a:r>
              <a:rPr sz="1550" b="1" spc="5" dirty="0">
                <a:solidFill>
                  <a:srgbClr val="7D1216"/>
                </a:solidFill>
                <a:latin typeface="Calibri"/>
                <a:cs typeface="Calibri"/>
              </a:rPr>
              <a:t> </a:t>
            </a:r>
            <a:r>
              <a:rPr sz="1550" b="1" spc="-10" dirty="0">
                <a:solidFill>
                  <a:srgbClr val="7D1216"/>
                </a:solidFill>
                <a:latin typeface="Calibri"/>
                <a:cs typeface="Calibri"/>
              </a:rPr>
              <a:t>Çağrı</a:t>
            </a:r>
            <a:endParaRPr sz="1550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13272205" y="6579510"/>
            <a:ext cx="1933575" cy="1701800"/>
            <a:chOff x="13272205" y="6579510"/>
            <a:chExt cx="1933575" cy="1701800"/>
          </a:xfrm>
        </p:grpSpPr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272205" y="6579510"/>
              <a:ext cx="1933031" cy="170150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357860" y="6665976"/>
              <a:ext cx="1618488" cy="1348740"/>
            </a:xfrm>
            <a:prstGeom prst="rect">
              <a:avLst/>
            </a:prstGeom>
          </p:spPr>
        </p:pic>
      </p:grpSp>
      <p:pic>
        <p:nvPicPr>
          <p:cNvPr id="32" name="object 32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5958686" y="6609932"/>
            <a:ext cx="1814202" cy="1462006"/>
          </a:xfrm>
          <a:prstGeom prst="rect">
            <a:avLst/>
          </a:prstGeom>
        </p:spPr>
      </p:pic>
      <p:grpSp>
        <p:nvGrpSpPr>
          <p:cNvPr id="33" name="object 33"/>
          <p:cNvGrpSpPr/>
          <p:nvPr/>
        </p:nvGrpSpPr>
        <p:grpSpPr>
          <a:xfrm>
            <a:off x="5298947" y="6460225"/>
            <a:ext cx="7303770" cy="3220720"/>
            <a:chOff x="5298947" y="6460225"/>
            <a:chExt cx="7303770" cy="3220720"/>
          </a:xfrm>
        </p:grpSpPr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262614" y="6460225"/>
              <a:ext cx="2340104" cy="166803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298947" y="7339596"/>
              <a:ext cx="5036820" cy="2340864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5324855" y="7365492"/>
            <a:ext cx="4935220" cy="2239010"/>
          </a:xfrm>
          <a:prstGeom prst="rect">
            <a:avLst/>
          </a:prstGeom>
          <a:solidFill>
            <a:srgbClr val="EBF3FA"/>
          </a:solidFill>
        </p:spPr>
        <p:txBody>
          <a:bodyPr vert="horz" wrap="square" lIns="0" tIns="11239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885"/>
              </a:spcBef>
            </a:pPr>
            <a:endParaRPr sz="1650">
              <a:latin typeface="Times New Roman"/>
              <a:cs typeface="Times New Roman"/>
            </a:endParaRPr>
          </a:p>
          <a:p>
            <a:pPr marL="81915" algn="ctr">
              <a:lnSpc>
                <a:spcPct val="100000"/>
              </a:lnSpc>
            </a:pPr>
            <a:r>
              <a:rPr sz="1650" b="1" dirty="0">
                <a:solidFill>
                  <a:srgbClr val="375F92"/>
                </a:solidFill>
                <a:latin typeface="Arial"/>
                <a:cs typeface="Arial"/>
              </a:rPr>
              <a:t>2236</a:t>
            </a:r>
            <a:r>
              <a:rPr sz="1650" b="1" spc="-15" dirty="0">
                <a:solidFill>
                  <a:srgbClr val="375F92"/>
                </a:solidFill>
                <a:latin typeface="Arial"/>
                <a:cs typeface="Arial"/>
              </a:rPr>
              <a:t> </a:t>
            </a:r>
            <a:r>
              <a:rPr sz="1650" b="1" dirty="0">
                <a:solidFill>
                  <a:srgbClr val="375F92"/>
                </a:solidFill>
                <a:latin typeface="Arial"/>
                <a:cs typeface="Arial"/>
              </a:rPr>
              <a:t>Uluslararası</a:t>
            </a:r>
            <a:r>
              <a:rPr sz="1650" b="1" spc="-40" dirty="0">
                <a:solidFill>
                  <a:srgbClr val="375F92"/>
                </a:solidFill>
                <a:latin typeface="Arial"/>
                <a:cs typeface="Arial"/>
              </a:rPr>
              <a:t> </a:t>
            </a:r>
            <a:r>
              <a:rPr sz="1650" b="1" spc="-10" dirty="0">
                <a:solidFill>
                  <a:srgbClr val="375F92"/>
                </a:solidFill>
                <a:latin typeface="Arial"/>
                <a:cs typeface="Arial"/>
              </a:rPr>
              <a:t>Deneyimli</a:t>
            </a:r>
            <a:r>
              <a:rPr sz="1650" b="1" spc="-105" dirty="0">
                <a:solidFill>
                  <a:srgbClr val="375F92"/>
                </a:solidFill>
                <a:latin typeface="Arial"/>
                <a:cs typeface="Arial"/>
              </a:rPr>
              <a:t> </a:t>
            </a:r>
            <a:r>
              <a:rPr sz="1650" b="1" spc="-10" dirty="0">
                <a:solidFill>
                  <a:srgbClr val="375F92"/>
                </a:solidFill>
                <a:latin typeface="Arial"/>
                <a:cs typeface="Arial"/>
              </a:rPr>
              <a:t>Araştırmacı</a:t>
            </a:r>
            <a:endParaRPr sz="1650">
              <a:latin typeface="Arial"/>
              <a:cs typeface="Arial"/>
            </a:endParaRPr>
          </a:p>
          <a:p>
            <a:pPr marL="81280" algn="ctr">
              <a:lnSpc>
                <a:spcPct val="100000"/>
              </a:lnSpc>
            </a:pPr>
            <a:r>
              <a:rPr sz="1650" b="1" dirty="0">
                <a:solidFill>
                  <a:srgbClr val="375F92"/>
                </a:solidFill>
                <a:latin typeface="Arial"/>
                <a:cs typeface="Arial"/>
              </a:rPr>
              <a:t>Dolaşım</a:t>
            </a:r>
            <a:r>
              <a:rPr sz="1650" b="1" spc="-80" dirty="0">
                <a:solidFill>
                  <a:srgbClr val="375F92"/>
                </a:solidFill>
                <a:latin typeface="Arial"/>
                <a:cs typeface="Arial"/>
              </a:rPr>
              <a:t> </a:t>
            </a:r>
            <a:r>
              <a:rPr sz="1650" b="1" spc="-10" dirty="0">
                <a:solidFill>
                  <a:srgbClr val="375F92"/>
                </a:solidFill>
                <a:latin typeface="Arial"/>
                <a:cs typeface="Arial"/>
              </a:rPr>
              <a:t>Programı</a:t>
            </a:r>
            <a:r>
              <a:rPr sz="1650" b="1" spc="-105" dirty="0">
                <a:solidFill>
                  <a:srgbClr val="375F92"/>
                </a:solidFill>
                <a:latin typeface="Arial"/>
                <a:cs typeface="Arial"/>
              </a:rPr>
              <a:t> </a:t>
            </a:r>
            <a:r>
              <a:rPr sz="1650" b="1" dirty="0">
                <a:solidFill>
                  <a:srgbClr val="375F92"/>
                </a:solidFill>
                <a:latin typeface="Arial"/>
                <a:cs typeface="Arial"/>
              </a:rPr>
              <a:t>Avrupa</a:t>
            </a:r>
            <a:r>
              <a:rPr sz="1650" b="1" spc="5" dirty="0">
                <a:solidFill>
                  <a:srgbClr val="375F92"/>
                </a:solidFill>
                <a:latin typeface="Arial"/>
                <a:cs typeface="Arial"/>
              </a:rPr>
              <a:t> </a:t>
            </a:r>
            <a:r>
              <a:rPr sz="1650" b="1" dirty="0">
                <a:solidFill>
                  <a:srgbClr val="375F92"/>
                </a:solidFill>
                <a:latin typeface="Arial"/>
                <a:cs typeface="Arial"/>
              </a:rPr>
              <a:t>Birliği</a:t>
            </a:r>
            <a:r>
              <a:rPr sz="1650" b="1" spc="-35" dirty="0">
                <a:solidFill>
                  <a:srgbClr val="375F92"/>
                </a:solidFill>
                <a:latin typeface="Arial"/>
                <a:cs typeface="Arial"/>
              </a:rPr>
              <a:t> </a:t>
            </a:r>
            <a:r>
              <a:rPr sz="1650" b="1" spc="-10" dirty="0">
                <a:solidFill>
                  <a:srgbClr val="375F92"/>
                </a:solidFill>
                <a:latin typeface="Arial"/>
                <a:cs typeface="Arial"/>
              </a:rPr>
              <a:t>Komisyonu</a:t>
            </a:r>
            <a:endParaRPr sz="1650">
              <a:latin typeface="Arial"/>
              <a:cs typeface="Arial"/>
            </a:endParaRPr>
          </a:p>
          <a:p>
            <a:pPr marL="194945" marR="107314" indent="455295">
              <a:lnSpc>
                <a:spcPct val="100000"/>
              </a:lnSpc>
              <a:spcBef>
                <a:spcPts val="5"/>
              </a:spcBef>
            </a:pPr>
            <a:r>
              <a:rPr sz="1650" b="1" dirty="0">
                <a:solidFill>
                  <a:srgbClr val="375F92"/>
                </a:solidFill>
                <a:latin typeface="Arial"/>
                <a:cs typeface="Arial"/>
              </a:rPr>
              <a:t>Ufuk</a:t>
            </a:r>
            <a:r>
              <a:rPr sz="1650" b="1" spc="-100" dirty="0">
                <a:solidFill>
                  <a:srgbClr val="375F92"/>
                </a:solidFill>
                <a:latin typeface="Arial"/>
                <a:cs typeface="Arial"/>
              </a:rPr>
              <a:t> </a:t>
            </a:r>
            <a:r>
              <a:rPr sz="1650" b="1" dirty="0">
                <a:solidFill>
                  <a:srgbClr val="375F92"/>
                </a:solidFill>
                <a:latin typeface="Arial"/>
                <a:cs typeface="Arial"/>
              </a:rPr>
              <a:t>Avrupa</a:t>
            </a:r>
            <a:r>
              <a:rPr sz="1650" b="1" spc="10" dirty="0">
                <a:solidFill>
                  <a:srgbClr val="375F92"/>
                </a:solidFill>
                <a:latin typeface="Arial"/>
                <a:cs typeface="Arial"/>
              </a:rPr>
              <a:t> </a:t>
            </a:r>
            <a:r>
              <a:rPr sz="1650" b="1" dirty="0">
                <a:solidFill>
                  <a:srgbClr val="375F92"/>
                </a:solidFill>
                <a:latin typeface="Arial"/>
                <a:cs typeface="Arial"/>
              </a:rPr>
              <a:t>Marie</a:t>
            </a:r>
            <a:r>
              <a:rPr sz="1650" b="1" spc="-65" dirty="0">
                <a:solidFill>
                  <a:srgbClr val="375F92"/>
                </a:solidFill>
                <a:latin typeface="Arial"/>
                <a:cs typeface="Arial"/>
              </a:rPr>
              <a:t> </a:t>
            </a:r>
            <a:r>
              <a:rPr sz="1650" b="1" spc="-10" dirty="0">
                <a:solidFill>
                  <a:srgbClr val="375F92"/>
                </a:solidFill>
                <a:latin typeface="Arial"/>
                <a:cs typeface="Arial"/>
              </a:rPr>
              <a:t>Sklodowska-Curie </a:t>
            </a:r>
            <a:r>
              <a:rPr sz="1650" b="1" dirty="0">
                <a:solidFill>
                  <a:srgbClr val="375F92"/>
                </a:solidFill>
                <a:latin typeface="Arial"/>
                <a:cs typeface="Arial"/>
              </a:rPr>
              <a:t>Aksiyonları</a:t>
            </a:r>
            <a:r>
              <a:rPr sz="1650" b="1" spc="-50" dirty="0">
                <a:solidFill>
                  <a:srgbClr val="375F92"/>
                </a:solidFill>
                <a:latin typeface="Arial"/>
                <a:cs typeface="Arial"/>
              </a:rPr>
              <a:t> </a:t>
            </a:r>
            <a:r>
              <a:rPr sz="1650" b="1" spc="-10" dirty="0">
                <a:solidFill>
                  <a:srgbClr val="375F92"/>
                </a:solidFill>
                <a:latin typeface="Arial"/>
                <a:cs typeface="Arial"/>
              </a:rPr>
              <a:t>kapsamında</a:t>
            </a:r>
            <a:r>
              <a:rPr sz="1650" b="1" spc="-110" dirty="0">
                <a:solidFill>
                  <a:srgbClr val="375F92"/>
                </a:solidFill>
                <a:latin typeface="Arial"/>
                <a:cs typeface="Arial"/>
              </a:rPr>
              <a:t> </a:t>
            </a:r>
            <a:r>
              <a:rPr sz="1650" b="1" dirty="0">
                <a:solidFill>
                  <a:srgbClr val="375F92"/>
                </a:solidFill>
                <a:latin typeface="Arial"/>
                <a:cs typeface="Arial"/>
              </a:rPr>
              <a:t>AB</a:t>
            </a:r>
            <a:r>
              <a:rPr sz="1650" b="1" spc="-35" dirty="0">
                <a:solidFill>
                  <a:srgbClr val="375F92"/>
                </a:solidFill>
                <a:latin typeface="Arial"/>
                <a:cs typeface="Arial"/>
              </a:rPr>
              <a:t> </a:t>
            </a:r>
            <a:r>
              <a:rPr sz="1650" b="1" dirty="0">
                <a:solidFill>
                  <a:srgbClr val="375F92"/>
                </a:solidFill>
                <a:latin typeface="Arial"/>
                <a:cs typeface="Arial"/>
              </a:rPr>
              <a:t>Yürütme</a:t>
            </a:r>
            <a:r>
              <a:rPr sz="1650" b="1" spc="-114" dirty="0">
                <a:solidFill>
                  <a:srgbClr val="375F92"/>
                </a:solidFill>
                <a:latin typeface="Arial"/>
                <a:cs typeface="Arial"/>
              </a:rPr>
              <a:t> </a:t>
            </a:r>
            <a:r>
              <a:rPr sz="1650" b="1" dirty="0">
                <a:solidFill>
                  <a:srgbClr val="375F92"/>
                </a:solidFill>
                <a:latin typeface="Arial"/>
                <a:cs typeface="Arial"/>
              </a:rPr>
              <a:t>Ajansı</a:t>
            </a:r>
            <a:r>
              <a:rPr sz="1650" b="1" spc="-15" dirty="0">
                <a:solidFill>
                  <a:srgbClr val="375F92"/>
                </a:solidFill>
                <a:latin typeface="Arial"/>
                <a:cs typeface="Arial"/>
              </a:rPr>
              <a:t> </a:t>
            </a:r>
            <a:r>
              <a:rPr sz="1650" b="1" spc="-25" dirty="0">
                <a:solidFill>
                  <a:srgbClr val="375F92"/>
                </a:solidFill>
                <a:latin typeface="Arial"/>
                <a:cs typeface="Arial"/>
              </a:rPr>
              <a:t>ile</a:t>
            </a:r>
            <a:endParaRPr sz="1650">
              <a:latin typeface="Arial"/>
              <a:cs typeface="Arial"/>
            </a:endParaRPr>
          </a:p>
          <a:p>
            <a:pPr marL="1692275" marR="742315" indent="-861060">
              <a:lnSpc>
                <a:spcPct val="100000"/>
              </a:lnSpc>
            </a:pPr>
            <a:r>
              <a:rPr sz="1650" b="1" dirty="0">
                <a:solidFill>
                  <a:srgbClr val="375F92"/>
                </a:solidFill>
                <a:latin typeface="Arial"/>
                <a:cs typeface="Arial"/>
              </a:rPr>
              <a:t>yapılan</a:t>
            </a:r>
            <a:r>
              <a:rPr sz="1650" b="1" spc="-10" dirty="0">
                <a:solidFill>
                  <a:srgbClr val="375F92"/>
                </a:solidFill>
                <a:latin typeface="Arial"/>
                <a:cs typeface="Arial"/>
              </a:rPr>
              <a:t> </a:t>
            </a:r>
            <a:r>
              <a:rPr sz="1650" b="1" dirty="0">
                <a:solidFill>
                  <a:srgbClr val="375F92"/>
                </a:solidFill>
                <a:latin typeface="Arial"/>
                <a:cs typeface="Arial"/>
              </a:rPr>
              <a:t>sözleşme</a:t>
            </a:r>
            <a:r>
              <a:rPr sz="1650" b="1" spc="-15" dirty="0">
                <a:solidFill>
                  <a:srgbClr val="375F92"/>
                </a:solidFill>
                <a:latin typeface="Arial"/>
                <a:cs typeface="Arial"/>
              </a:rPr>
              <a:t> </a:t>
            </a:r>
            <a:r>
              <a:rPr sz="1650" b="1" spc="-10" dirty="0">
                <a:solidFill>
                  <a:srgbClr val="375F92"/>
                </a:solidFill>
                <a:latin typeface="Arial"/>
                <a:cs typeface="Arial"/>
              </a:rPr>
              <a:t>kurallarına</a:t>
            </a:r>
            <a:r>
              <a:rPr sz="1650" b="1" spc="-40" dirty="0">
                <a:solidFill>
                  <a:srgbClr val="375F92"/>
                </a:solidFill>
                <a:latin typeface="Arial"/>
                <a:cs typeface="Arial"/>
              </a:rPr>
              <a:t> </a:t>
            </a:r>
            <a:r>
              <a:rPr sz="1650" b="1" spc="-20" dirty="0">
                <a:solidFill>
                  <a:srgbClr val="375F92"/>
                </a:solidFill>
                <a:latin typeface="Arial"/>
                <a:cs typeface="Arial"/>
              </a:rPr>
              <a:t>göre </a:t>
            </a:r>
            <a:r>
              <a:rPr sz="1650" b="1" spc="-10" dirty="0">
                <a:solidFill>
                  <a:srgbClr val="375F92"/>
                </a:solidFill>
                <a:latin typeface="Arial"/>
                <a:cs typeface="Arial"/>
              </a:rPr>
              <a:t>yürütülmektedir.</a:t>
            </a:r>
            <a:endParaRPr sz="1650">
              <a:latin typeface="Arial"/>
              <a:cs typeface="Arial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16457676" y="5449823"/>
            <a:ext cx="1844039" cy="1085215"/>
            <a:chOff x="16457676" y="5449823"/>
            <a:chExt cx="1844039" cy="1085215"/>
          </a:xfrm>
        </p:grpSpPr>
        <p:sp>
          <p:nvSpPr>
            <p:cNvPr id="38" name="object 38"/>
            <p:cNvSpPr/>
            <p:nvPr/>
          </p:nvSpPr>
          <p:spPr>
            <a:xfrm>
              <a:off x="16470630" y="5462777"/>
              <a:ext cx="1818639" cy="1059180"/>
            </a:xfrm>
            <a:custGeom>
              <a:avLst/>
              <a:gdLst/>
              <a:ahLst/>
              <a:cxnLst/>
              <a:rect l="l" t="t" r="r" b="b"/>
              <a:pathLst>
                <a:path w="1818640" h="1059179">
                  <a:moveTo>
                    <a:pt x="1222375" y="0"/>
                  </a:moveTo>
                  <a:lnTo>
                    <a:pt x="909065" y="284352"/>
                  </a:lnTo>
                  <a:lnTo>
                    <a:pt x="703071" y="112522"/>
                  </a:lnTo>
                  <a:lnTo>
                    <a:pt x="615441" y="309880"/>
                  </a:lnTo>
                  <a:lnTo>
                    <a:pt x="31114" y="112522"/>
                  </a:lnTo>
                  <a:lnTo>
                    <a:pt x="389508" y="373507"/>
                  </a:lnTo>
                  <a:lnTo>
                    <a:pt x="0" y="422401"/>
                  </a:lnTo>
                  <a:lnTo>
                    <a:pt x="313308" y="577342"/>
                  </a:lnTo>
                  <a:lnTo>
                    <a:pt x="11302" y="715263"/>
                  </a:lnTo>
                  <a:lnTo>
                    <a:pt x="477011" y="683387"/>
                  </a:lnTo>
                  <a:lnTo>
                    <a:pt x="400811" y="863854"/>
                  </a:lnTo>
                  <a:lnTo>
                    <a:pt x="649350" y="766318"/>
                  </a:lnTo>
                  <a:lnTo>
                    <a:pt x="714248" y="1059180"/>
                  </a:lnTo>
                  <a:lnTo>
                    <a:pt x="886459" y="732409"/>
                  </a:lnTo>
                  <a:lnTo>
                    <a:pt x="1115059" y="967867"/>
                  </a:lnTo>
                  <a:lnTo>
                    <a:pt x="1180083" y="708913"/>
                  </a:lnTo>
                  <a:lnTo>
                    <a:pt x="1527302" y="887349"/>
                  </a:lnTo>
                  <a:lnTo>
                    <a:pt x="1417192" y="634619"/>
                  </a:lnTo>
                  <a:lnTo>
                    <a:pt x="1818131" y="651637"/>
                  </a:lnTo>
                  <a:lnTo>
                    <a:pt x="1482089" y="513714"/>
                  </a:lnTo>
                  <a:lnTo>
                    <a:pt x="1775840" y="399034"/>
                  </a:lnTo>
                  <a:lnTo>
                    <a:pt x="1405889" y="358648"/>
                  </a:lnTo>
                  <a:lnTo>
                    <a:pt x="1547113" y="218567"/>
                  </a:lnTo>
                  <a:lnTo>
                    <a:pt x="1191513" y="261112"/>
                  </a:lnTo>
                  <a:lnTo>
                    <a:pt x="1222375" y="0"/>
                  </a:lnTo>
                  <a:close/>
                </a:path>
              </a:pathLst>
            </a:custGeom>
            <a:solidFill>
              <a:srgbClr val="DC00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6470630" y="5462777"/>
              <a:ext cx="1818639" cy="1059180"/>
            </a:xfrm>
            <a:custGeom>
              <a:avLst/>
              <a:gdLst/>
              <a:ahLst/>
              <a:cxnLst/>
              <a:rect l="l" t="t" r="r" b="b"/>
              <a:pathLst>
                <a:path w="1818640" h="1059179">
                  <a:moveTo>
                    <a:pt x="909065" y="284352"/>
                  </a:moveTo>
                  <a:lnTo>
                    <a:pt x="1222375" y="0"/>
                  </a:lnTo>
                  <a:lnTo>
                    <a:pt x="1191513" y="261112"/>
                  </a:lnTo>
                  <a:lnTo>
                    <a:pt x="1547113" y="218567"/>
                  </a:lnTo>
                  <a:lnTo>
                    <a:pt x="1405889" y="358648"/>
                  </a:lnTo>
                  <a:lnTo>
                    <a:pt x="1775840" y="399034"/>
                  </a:lnTo>
                  <a:lnTo>
                    <a:pt x="1482089" y="513714"/>
                  </a:lnTo>
                  <a:lnTo>
                    <a:pt x="1818131" y="651637"/>
                  </a:lnTo>
                  <a:lnTo>
                    <a:pt x="1417192" y="634619"/>
                  </a:lnTo>
                  <a:lnTo>
                    <a:pt x="1527302" y="887349"/>
                  </a:lnTo>
                  <a:lnTo>
                    <a:pt x="1180083" y="708913"/>
                  </a:lnTo>
                  <a:lnTo>
                    <a:pt x="1115059" y="967867"/>
                  </a:lnTo>
                  <a:lnTo>
                    <a:pt x="886459" y="732409"/>
                  </a:lnTo>
                  <a:lnTo>
                    <a:pt x="714248" y="1059180"/>
                  </a:lnTo>
                  <a:lnTo>
                    <a:pt x="649350" y="766318"/>
                  </a:lnTo>
                  <a:lnTo>
                    <a:pt x="400811" y="863854"/>
                  </a:lnTo>
                  <a:lnTo>
                    <a:pt x="477011" y="683387"/>
                  </a:lnTo>
                  <a:lnTo>
                    <a:pt x="11302" y="715263"/>
                  </a:lnTo>
                  <a:lnTo>
                    <a:pt x="313308" y="577342"/>
                  </a:lnTo>
                  <a:lnTo>
                    <a:pt x="0" y="422401"/>
                  </a:lnTo>
                  <a:lnTo>
                    <a:pt x="389508" y="373507"/>
                  </a:lnTo>
                  <a:lnTo>
                    <a:pt x="31114" y="112522"/>
                  </a:lnTo>
                  <a:lnTo>
                    <a:pt x="615441" y="309880"/>
                  </a:lnTo>
                  <a:lnTo>
                    <a:pt x="703071" y="112522"/>
                  </a:lnTo>
                  <a:lnTo>
                    <a:pt x="909065" y="284352"/>
                  </a:lnTo>
                  <a:close/>
                </a:path>
              </a:pathLst>
            </a:custGeom>
            <a:ln w="25908">
              <a:solidFill>
                <a:srgbClr val="FFE7E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17059783" y="5719648"/>
            <a:ext cx="618490" cy="437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spc="-45" dirty="0">
                <a:solidFill>
                  <a:srgbClr val="FFFFFF"/>
                </a:solidFill>
                <a:latin typeface="Calibri"/>
                <a:cs typeface="Calibri"/>
              </a:rPr>
              <a:t>Yeni</a:t>
            </a:r>
            <a:endParaRPr sz="2700">
              <a:latin typeface="Calibri"/>
              <a:cs typeface="Calibri"/>
            </a:endParaRPr>
          </a:p>
        </p:txBody>
      </p:sp>
      <p:pic>
        <p:nvPicPr>
          <p:cNvPr id="41" name="object 41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53537" y="6870420"/>
            <a:ext cx="4051563" cy="3071038"/>
          </a:xfrm>
          <a:prstGeom prst="rect">
            <a:avLst/>
          </a:prstGeom>
        </p:spPr>
      </p:pic>
      <p:sp>
        <p:nvSpPr>
          <p:cNvPr id="42" name="object 42"/>
          <p:cNvSpPr txBox="1"/>
          <p:nvPr/>
        </p:nvSpPr>
        <p:spPr>
          <a:xfrm>
            <a:off x="1301877" y="7989189"/>
            <a:ext cx="2780665" cy="103314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19710">
              <a:lnSpc>
                <a:spcPct val="100000"/>
              </a:lnSpc>
              <a:spcBef>
                <a:spcPts val="105"/>
              </a:spcBef>
            </a:pPr>
            <a:r>
              <a:rPr sz="1650" b="1" spc="-20" dirty="0">
                <a:solidFill>
                  <a:srgbClr val="7D1216"/>
                </a:solidFill>
                <a:latin typeface="Calibri"/>
                <a:cs typeface="Calibri"/>
              </a:rPr>
              <a:t>Yaşam</a:t>
            </a:r>
            <a:r>
              <a:rPr sz="1650" b="1" spc="-45" dirty="0">
                <a:solidFill>
                  <a:srgbClr val="7D1216"/>
                </a:solidFill>
                <a:latin typeface="Calibri"/>
                <a:cs typeface="Calibri"/>
              </a:rPr>
              <a:t> </a:t>
            </a:r>
            <a:r>
              <a:rPr sz="1650" b="1" dirty="0">
                <a:solidFill>
                  <a:srgbClr val="7D1216"/>
                </a:solidFill>
                <a:latin typeface="Calibri"/>
                <a:cs typeface="Calibri"/>
              </a:rPr>
              <a:t>Gideri:</a:t>
            </a:r>
            <a:r>
              <a:rPr sz="1650" b="1" spc="-60" dirty="0">
                <a:solidFill>
                  <a:srgbClr val="7D1216"/>
                </a:solidFill>
                <a:latin typeface="Calibri"/>
                <a:cs typeface="Calibri"/>
              </a:rPr>
              <a:t> </a:t>
            </a:r>
            <a:r>
              <a:rPr sz="1650" b="1" dirty="0">
                <a:solidFill>
                  <a:srgbClr val="DC0030"/>
                </a:solidFill>
                <a:latin typeface="Calibri"/>
                <a:cs typeface="Calibri"/>
              </a:rPr>
              <a:t>Aylık</a:t>
            </a:r>
            <a:r>
              <a:rPr sz="1650" b="1" spc="-40" dirty="0">
                <a:solidFill>
                  <a:srgbClr val="DC0030"/>
                </a:solidFill>
                <a:latin typeface="Calibri"/>
                <a:cs typeface="Calibri"/>
              </a:rPr>
              <a:t> </a:t>
            </a:r>
            <a:r>
              <a:rPr sz="1650" b="1" dirty="0">
                <a:solidFill>
                  <a:srgbClr val="DC0030"/>
                </a:solidFill>
                <a:latin typeface="Calibri"/>
                <a:cs typeface="Calibri"/>
              </a:rPr>
              <a:t>3.980</a:t>
            </a:r>
            <a:r>
              <a:rPr sz="1650" b="1" spc="-35" dirty="0">
                <a:solidFill>
                  <a:srgbClr val="DC0030"/>
                </a:solidFill>
                <a:latin typeface="Calibri"/>
                <a:cs typeface="Calibri"/>
              </a:rPr>
              <a:t> </a:t>
            </a:r>
            <a:r>
              <a:rPr sz="1650" b="1" spc="-50" dirty="0">
                <a:solidFill>
                  <a:srgbClr val="DC0030"/>
                </a:solidFill>
                <a:latin typeface="Calibri"/>
                <a:cs typeface="Calibri"/>
              </a:rPr>
              <a:t>€</a:t>
            </a:r>
            <a:endParaRPr sz="1650">
              <a:latin typeface="Calibri"/>
              <a:cs typeface="Calibri"/>
            </a:endParaRPr>
          </a:p>
          <a:p>
            <a:pPr marL="523240" marR="5080" indent="-510540">
              <a:lnSpc>
                <a:spcPct val="100000"/>
              </a:lnSpc>
            </a:pPr>
            <a:r>
              <a:rPr sz="1650" b="1" spc="-10" dirty="0">
                <a:solidFill>
                  <a:srgbClr val="7D1216"/>
                </a:solidFill>
                <a:latin typeface="Calibri"/>
                <a:cs typeface="Calibri"/>
              </a:rPr>
              <a:t>Araştırma</a:t>
            </a:r>
            <a:r>
              <a:rPr sz="1650" b="1" spc="-65" dirty="0">
                <a:solidFill>
                  <a:srgbClr val="7D1216"/>
                </a:solidFill>
                <a:latin typeface="Calibri"/>
                <a:cs typeface="Calibri"/>
              </a:rPr>
              <a:t> </a:t>
            </a:r>
            <a:r>
              <a:rPr sz="1650" b="1" dirty="0">
                <a:solidFill>
                  <a:srgbClr val="7D1216"/>
                </a:solidFill>
                <a:latin typeface="Calibri"/>
                <a:cs typeface="Calibri"/>
              </a:rPr>
              <a:t>Desteği:</a:t>
            </a:r>
            <a:r>
              <a:rPr sz="1650" b="1" spc="-35" dirty="0">
                <a:solidFill>
                  <a:srgbClr val="7D1216"/>
                </a:solidFill>
                <a:latin typeface="Calibri"/>
                <a:cs typeface="Calibri"/>
              </a:rPr>
              <a:t> </a:t>
            </a:r>
            <a:r>
              <a:rPr sz="1650" b="1" dirty="0">
                <a:solidFill>
                  <a:srgbClr val="DC0030"/>
                </a:solidFill>
                <a:latin typeface="Calibri"/>
                <a:cs typeface="Calibri"/>
              </a:rPr>
              <a:t>Aylık</a:t>
            </a:r>
            <a:r>
              <a:rPr sz="1650" b="1" spc="-60" dirty="0">
                <a:solidFill>
                  <a:srgbClr val="DC0030"/>
                </a:solidFill>
                <a:latin typeface="Calibri"/>
                <a:cs typeface="Calibri"/>
              </a:rPr>
              <a:t> </a:t>
            </a:r>
            <a:r>
              <a:rPr sz="1650" b="1" dirty="0">
                <a:solidFill>
                  <a:srgbClr val="DC0030"/>
                </a:solidFill>
                <a:latin typeface="Calibri"/>
                <a:cs typeface="Calibri"/>
              </a:rPr>
              <a:t>1.000</a:t>
            </a:r>
            <a:r>
              <a:rPr sz="1650" b="1" spc="-45" dirty="0">
                <a:solidFill>
                  <a:srgbClr val="DC0030"/>
                </a:solidFill>
                <a:latin typeface="Calibri"/>
                <a:cs typeface="Calibri"/>
              </a:rPr>
              <a:t> </a:t>
            </a:r>
            <a:r>
              <a:rPr sz="1650" b="1" spc="-50" dirty="0">
                <a:solidFill>
                  <a:srgbClr val="DC0030"/>
                </a:solidFill>
                <a:latin typeface="Calibri"/>
                <a:cs typeface="Calibri"/>
              </a:rPr>
              <a:t>€ </a:t>
            </a:r>
            <a:r>
              <a:rPr sz="1650" b="1" dirty="0">
                <a:solidFill>
                  <a:srgbClr val="7D1216"/>
                </a:solidFill>
                <a:latin typeface="Calibri"/>
                <a:cs typeface="Calibri"/>
              </a:rPr>
              <a:t>Aile</a:t>
            </a:r>
            <a:r>
              <a:rPr sz="1650" b="1" spc="-25" dirty="0">
                <a:solidFill>
                  <a:srgbClr val="7D1216"/>
                </a:solidFill>
                <a:latin typeface="Calibri"/>
                <a:cs typeface="Calibri"/>
              </a:rPr>
              <a:t> </a:t>
            </a:r>
            <a:r>
              <a:rPr sz="1650" b="1" spc="-20" dirty="0">
                <a:solidFill>
                  <a:srgbClr val="7D1216"/>
                </a:solidFill>
                <a:latin typeface="Calibri"/>
                <a:cs typeface="Calibri"/>
              </a:rPr>
              <a:t>Yardımı:</a:t>
            </a:r>
            <a:r>
              <a:rPr sz="1650" b="1" spc="-35" dirty="0">
                <a:solidFill>
                  <a:srgbClr val="7D1216"/>
                </a:solidFill>
                <a:latin typeface="Calibri"/>
                <a:cs typeface="Calibri"/>
              </a:rPr>
              <a:t> </a:t>
            </a:r>
            <a:r>
              <a:rPr sz="1650" b="1" dirty="0">
                <a:solidFill>
                  <a:srgbClr val="DC0030"/>
                </a:solidFill>
                <a:latin typeface="Calibri"/>
                <a:cs typeface="Calibri"/>
              </a:rPr>
              <a:t>600</a:t>
            </a:r>
            <a:r>
              <a:rPr sz="1650" b="1" spc="5" dirty="0">
                <a:solidFill>
                  <a:srgbClr val="DC0030"/>
                </a:solidFill>
                <a:latin typeface="Calibri"/>
                <a:cs typeface="Calibri"/>
              </a:rPr>
              <a:t> </a:t>
            </a:r>
            <a:r>
              <a:rPr sz="1650" b="1" spc="-50" dirty="0">
                <a:solidFill>
                  <a:srgbClr val="DC0030"/>
                </a:solidFill>
                <a:latin typeface="Calibri"/>
                <a:cs typeface="Calibri"/>
              </a:rPr>
              <a:t>€ </a:t>
            </a:r>
            <a:r>
              <a:rPr sz="1650" b="1" dirty="0">
                <a:solidFill>
                  <a:srgbClr val="7D1216"/>
                </a:solidFill>
                <a:latin typeface="Calibri"/>
                <a:cs typeface="Calibri"/>
              </a:rPr>
              <a:t>Seyahat</a:t>
            </a:r>
            <a:r>
              <a:rPr sz="1650" b="1" spc="-45" dirty="0">
                <a:solidFill>
                  <a:srgbClr val="7D1216"/>
                </a:solidFill>
                <a:latin typeface="Calibri"/>
                <a:cs typeface="Calibri"/>
              </a:rPr>
              <a:t> </a:t>
            </a:r>
            <a:r>
              <a:rPr sz="1650" b="1" dirty="0">
                <a:solidFill>
                  <a:srgbClr val="7D1216"/>
                </a:solidFill>
                <a:latin typeface="Calibri"/>
                <a:cs typeface="Calibri"/>
              </a:rPr>
              <a:t>Gideri:</a:t>
            </a:r>
            <a:r>
              <a:rPr sz="1650" b="1" spc="-70" dirty="0">
                <a:solidFill>
                  <a:srgbClr val="7D1216"/>
                </a:solidFill>
                <a:latin typeface="Calibri"/>
                <a:cs typeface="Calibri"/>
              </a:rPr>
              <a:t> </a:t>
            </a:r>
            <a:r>
              <a:rPr sz="1650" b="1" dirty="0">
                <a:solidFill>
                  <a:srgbClr val="DC0030"/>
                </a:solidFill>
                <a:latin typeface="Calibri"/>
                <a:cs typeface="Calibri"/>
              </a:rPr>
              <a:t>50</a:t>
            </a:r>
            <a:r>
              <a:rPr sz="1650" b="1" spc="-25" dirty="0">
                <a:solidFill>
                  <a:srgbClr val="DC0030"/>
                </a:solidFill>
                <a:latin typeface="Calibri"/>
                <a:cs typeface="Calibri"/>
              </a:rPr>
              <a:t> </a:t>
            </a:r>
            <a:r>
              <a:rPr sz="1650" b="1" spc="-50" dirty="0">
                <a:solidFill>
                  <a:srgbClr val="DC0030"/>
                </a:solidFill>
                <a:latin typeface="Calibri"/>
                <a:cs typeface="Calibri"/>
              </a:rPr>
              <a:t>€</a:t>
            </a:r>
            <a:endParaRPr sz="1650">
              <a:latin typeface="Calibri"/>
              <a:cs typeface="Calibri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5595660" y="2263269"/>
            <a:ext cx="11526520" cy="6906895"/>
            <a:chOff x="5595660" y="2263269"/>
            <a:chExt cx="11526520" cy="6906895"/>
          </a:xfrm>
        </p:grpSpPr>
        <p:sp>
          <p:nvSpPr>
            <p:cNvPr id="44" name="object 44"/>
            <p:cNvSpPr/>
            <p:nvPr/>
          </p:nvSpPr>
          <p:spPr>
            <a:xfrm>
              <a:off x="12288011" y="8816339"/>
              <a:ext cx="4834255" cy="353695"/>
            </a:xfrm>
            <a:custGeom>
              <a:avLst/>
              <a:gdLst/>
              <a:ahLst/>
              <a:cxnLst/>
              <a:rect l="l" t="t" r="r" b="b"/>
              <a:pathLst>
                <a:path w="4834255" h="353695">
                  <a:moveTo>
                    <a:pt x="4775200" y="0"/>
                  </a:moveTo>
                  <a:lnTo>
                    <a:pt x="58928" y="0"/>
                  </a:lnTo>
                  <a:lnTo>
                    <a:pt x="36004" y="4635"/>
                  </a:lnTo>
                  <a:lnTo>
                    <a:pt x="17272" y="17271"/>
                  </a:lnTo>
                  <a:lnTo>
                    <a:pt x="4635" y="36004"/>
                  </a:lnTo>
                  <a:lnTo>
                    <a:pt x="0" y="58927"/>
                  </a:lnTo>
                  <a:lnTo>
                    <a:pt x="0" y="294639"/>
                  </a:lnTo>
                  <a:lnTo>
                    <a:pt x="4635" y="317574"/>
                  </a:lnTo>
                  <a:lnTo>
                    <a:pt x="17272" y="336305"/>
                  </a:lnTo>
                  <a:lnTo>
                    <a:pt x="36004" y="348936"/>
                  </a:lnTo>
                  <a:lnTo>
                    <a:pt x="58928" y="353567"/>
                  </a:lnTo>
                  <a:lnTo>
                    <a:pt x="4775200" y="353567"/>
                  </a:lnTo>
                  <a:lnTo>
                    <a:pt x="4798123" y="348936"/>
                  </a:lnTo>
                  <a:lnTo>
                    <a:pt x="4816856" y="336305"/>
                  </a:lnTo>
                  <a:lnTo>
                    <a:pt x="4829492" y="317574"/>
                  </a:lnTo>
                  <a:lnTo>
                    <a:pt x="4834128" y="294639"/>
                  </a:lnTo>
                  <a:lnTo>
                    <a:pt x="4834128" y="58927"/>
                  </a:lnTo>
                  <a:lnTo>
                    <a:pt x="4829492" y="36004"/>
                  </a:lnTo>
                  <a:lnTo>
                    <a:pt x="4816856" y="17271"/>
                  </a:lnTo>
                  <a:lnTo>
                    <a:pt x="4798123" y="4635"/>
                  </a:lnTo>
                  <a:lnTo>
                    <a:pt x="4775200" y="0"/>
                  </a:lnTo>
                  <a:close/>
                </a:path>
              </a:pathLst>
            </a:custGeom>
            <a:solidFill>
              <a:srgbClr val="DC00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743185" y="4660378"/>
              <a:ext cx="1320551" cy="369264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753855" y="3377184"/>
              <a:ext cx="1301496" cy="1289304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595660" y="2263269"/>
              <a:ext cx="2648529" cy="2010724"/>
            </a:xfrm>
            <a:prstGeom prst="rect">
              <a:avLst/>
            </a:prstGeom>
          </p:spPr>
        </p:pic>
      </p:grpSp>
      <p:sp>
        <p:nvSpPr>
          <p:cNvPr id="48" name="object 48"/>
          <p:cNvSpPr txBox="1"/>
          <p:nvPr/>
        </p:nvSpPr>
        <p:spPr>
          <a:xfrm>
            <a:off x="5737097" y="2621406"/>
            <a:ext cx="2163445" cy="4368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b="1" dirty="0">
                <a:solidFill>
                  <a:srgbClr val="7D1216"/>
                </a:solidFill>
                <a:latin typeface="Calibri"/>
                <a:cs typeface="Calibri"/>
              </a:rPr>
              <a:t>DESTEK</a:t>
            </a:r>
            <a:r>
              <a:rPr sz="2700" b="1" spc="-65" dirty="0">
                <a:solidFill>
                  <a:srgbClr val="7D1216"/>
                </a:solidFill>
                <a:latin typeface="Calibri"/>
                <a:cs typeface="Calibri"/>
              </a:rPr>
              <a:t> </a:t>
            </a:r>
            <a:r>
              <a:rPr sz="2700" b="1" spc="-10" dirty="0">
                <a:solidFill>
                  <a:srgbClr val="7D1216"/>
                </a:solidFill>
                <a:latin typeface="Calibri"/>
                <a:cs typeface="Calibri"/>
              </a:rPr>
              <a:t>SÜRESİ</a:t>
            </a:r>
            <a:endParaRPr sz="270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314947" y="3325114"/>
            <a:ext cx="981710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b="1" dirty="0">
                <a:solidFill>
                  <a:srgbClr val="7D1216"/>
                </a:solidFill>
                <a:latin typeface="Calibri"/>
                <a:cs typeface="Calibri"/>
              </a:rPr>
              <a:t>En</a:t>
            </a:r>
            <a:r>
              <a:rPr sz="1650" b="1" spc="-10" dirty="0">
                <a:solidFill>
                  <a:srgbClr val="7D1216"/>
                </a:solidFill>
                <a:latin typeface="Calibri"/>
                <a:cs typeface="Calibri"/>
              </a:rPr>
              <a:t> </a:t>
            </a:r>
            <a:r>
              <a:rPr sz="1650" b="1" dirty="0">
                <a:solidFill>
                  <a:srgbClr val="7D1216"/>
                </a:solidFill>
                <a:latin typeface="Calibri"/>
                <a:cs typeface="Calibri"/>
              </a:rPr>
              <a:t>az</a:t>
            </a:r>
            <a:r>
              <a:rPr sz="1650" b="1" spc="-15" dirty="0">
                <a:solidFill>
                  <a:srgbClr val="7D1216"/>
                </a:solidFill>
                <a:latin typeface="Calibri"/>
                <a:cs typeface="Calibri"/>
              </a:rPr>
              <a:t> </a:t>
            </a:r>
            <a:r>
              <a:rPr sz="1650" b="1" dirty="0">
                <a:solidFill>
                  <a:srgbClr val="FF0000"/>
                </a:solidFill>
                <a:latin typeface="Calibri"/>
                <a:cs typeface="Calibri"/>
              </a:rPr>
              <a:t>24 </a:t>
            </a:r>
            <a:r>
              <a:rPr sz="1650" b="1" spc="-25" dirty="0">
                <a:solidFill>
                  <a:srgbClr val="FF0000"/>
                </a:solidFill>
                <a:latin typeface="Calibri"/>
                <a:cs typeface="Calibri"/>
              </a:rPr>
              <a:t>ay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12304776" y="9284207"/>
            <a:ext cx="4832985" cy="355600"/>
          </a:xfrm>
          <a:custGeom>
            <a:avLst/>
            <a:gdLst/>
            <a:ahLst/>
            <a:cxnLst/>
            <a:rect l="l" t="t" r="r" b="b"/>
            <a:pathLst>
              <a:path w="4832984" h="355600">
                <a:moveTo>
                  <a:pt x="4773422" y="0"/>
                </a:moveTo>
                <a:lnTo>
                  <a:pt x="59181" y="0"/>
                </a:lnTo>
                <a:lnTo>
                  <a:pt x="36165" y="4650"/>
                </a:lnTo>
                <a:lnTo>
                  <a:pt x="17351" y="17332"/>
                </a:lnTo>
                <a:lnTo>
                  <a:pt x="4657" y="36143"/>
                </a:lnTo>
                <a:lnTo>
                  <a:pt x="0" y="59182"/>
                </a:lnTo>
                <a:lnTo>
                  <a:pt x="0" y="295910"/>
                </a:lnTo>
                <a:lnTo>
                  <a:pt x="4657" y="318948"/>
                </a:lnTo>
                <a:lnTo>
                  <a:pt x="17351" y="337759"/>
                </a:lnTo>
                <a:lnTo>
                  <a:pt x="36165" y="350441"/>
                </a:lnTo>
                <a:lnTo>
                  <a:pt x="59181" y="355092"/>
                </a:lnTo>
                <a:lnTo>
                  <a:pt x="4773422" y="355092"/>
                </a:lnTo>
                <a:lnTo>
                  <a:pt x="4796438" y="350441"/>
                </a:lnTo>
                <a:lnTo>
                  <a:pt x="4815252" y="337759"/>
                </a:lnTo>
                <a:lnTo>
                  <a:pt x="4827946" y="318948"/>
                </a:lnTo>
                <a:lnTo>
                  <a:pt x="4832604" y="295910"/>
                </a:lnTo>
                <a:lnTo>
                  <a:pt x="4832604" y="59182"/>
                </a:lnTo>
                <a:lnTo>
                  <a:pt x="4827946" y="36143"/>
                </a:lnTo>
                <a:lnTo>
                  <a:pt x="4815252" y="17332"/>
                </a:lnTo>
                <a:lnTo>
                  <a:pt x="4796438" y="4650"/>
                </a:lnTo>
                <a:lnTo>
                  <a:pt x="4773422" y="0"/>
                </a:lnTo>
                <a:close/>
              </a:path>
            </a:pathLst>
          </a:custGeom>
          <a:solidFill>
            <a:srgbClr val="DC00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12767818" y="8687206"/>
            <a:ext cx="3907154" cy="9620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09550">
              <a:lnSpc>
                <a:spcPct val="120500"/>
              </a:lnSpc>
              <a:spcBef>
                <a:spcPts val="100"/>
              </a:spcBef>
            </a:pPr>
            <a:r>
              <a:rPr sz="2550" spc="-10" dirty="0">
                <a:solidFill>
                  <a:srgbClr val="FCEBE9"/>
                </a:solidFill>
                <a:latin typeface="Calibri"/>
                <a:cs typeface="Calibri"/>
                <a:hlinkClick r:id="rId16"/>
              </a:rPr>
              <a:t>bideb2236@tubitak.gov.tr</a:t>
            </a:r>
            <a:r>
              <a:rPr sz="2550" spc="-10" dirty="0">
                <a:solidFill>
                  <a:srgbClr val="FCEBE9"/>
                </a:solidFill>
                <a:latin typeface="Calibri"/>
                <a:cs typeface="Calibri"/>
              </a:rPr>
              <a:t> </a:t>
            </a:r>
            <a:r>
              <a:rPr sz="2550" spc="-20" dirty="0">
                <a:solidFill>
                  <a:srgbClr val="FCEBE9"/>
                </a:solidFill>
                <a:latin typeface="Calibri"/>
                <a:cs typeface="Calibri"/>
                <a:hlinkClick r:id="rId17"/>
              </a:rPr>
              <a:t>cocirculation3@tubitak.gov.tr</a:t>
            </a:r>
            <a:endParaRPr sz="2550">
              <a:latin typeface="Calibri"/>
              <a:cs typeface="Calibri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968502" y="4586478"/>
            <a:ext cx="6908800" cy="1964689"/>
          </a:xfrm>
          <a:custGeom>
            <a:avLst/>
            <a:gdLst/>
            <a:ahLst/>
            <a:cxnLst/>
            <a:rect l="l" t="t" r="r" b="b"/>
            <a:pathLst>
              <a:path w="6908800" h="1964690">
                <a:moveTo>
                  <a:pt x="1039367" y="0"/>
                </a:moveTo>
                <a:lnTo>
                  <a:pt x="5868924" y="0"/>
                </a:lnTo>
                <a:lnTo>
                  <a:pt x="5920472" y="952"/>
                </a:lnTo>
                <a:lnTo>
                  <a:pt x="5971668" y="3792"/>
                </a:lnTo>
                <a:lnTo>
                  <a:pt x="6022427" y="8493"/>
                </a:lnTo>
                <a:lnTo>
                  <a:pt x="6072663" y="15029"/>
                </a:lnTo>
                <a:lnTo>
                  <a:pt x="6122292" y="23373"/>
                </a:lnTo>
                <a:lnTo>
                  <a:pt x="6171229" y="33499"/>
                </a:lnTo>
                <a:lnTo>
                  <a:pt x="6219389" y="45381"/>
                </a:lnTo>
                <a:lnTo>
                  <a:pt x="6266688" y="58991"/>
                </a:lnTo>
                <a:lnTo>
                  <a:pt x="6313039" y="74304"/>
                </a:lnTo>
                <a:lnTo>
                  <a:pt x="6358360" y="91293"/>
                </a:lnTo>
                <a:lnTo>
                  <a:pt x="6402564" y="109932"/>
                </a:lnTo>
                <a:lnTo>
                  <a:pt x="6445567" y="130194"/>
                </a:lnTo>
                <a:lnTo>
                  <a:pt x="6487284" y="152054"/>
                </a:lnTo>
                <a:lnTo>
                  <a:pt x="6527631" y="175483"/>
                </a:lnTo>
                <a:lnTo>
                  <a:pt x="6566522" y="200457"/>
                </a:lnTo>
                <a:lnTo>
                  <a:pt x="6603873" y="226949"/>
                </a:lnTo>
                <a:lnTo>
                  <a:pt x="6647332" y="261404"/>
                </a:lnTo>
                <a:lnTo>
                  <a:pt x="6687691" y="297576"/>
                </a:lnTo>
                <a:lnTo>
                  <a:pt x="6724884" y="335348"/>
                </a:lnTo>
                <a:lnTo>
                  <a:pt x="6758847" y="374601"/>
                </a:lnTo>
                <a:lnTo>
                  <a:pt x="6789512" y="415217"/>
                </a:lnTo>
                <a:lnTo>
                  <a:pt x="6816816" y="457079"/>
                </a:lnTo>
                <a:lnTo>
                  <a:pt x="6840692" y="500069"/>
                </a:lnTo>
                <a:lnTo>
                  <a:pt x="6861074" y="544068"/>
                </a:lnTo>
                <a:lnTo>
                  <a:pt x="6877898" y="588959"/>
                </a:lnTo>
                <a:lnTo>
                  <a:pt x="6891097" y="634623"/>
                </a:lnTo>
                <a:lnTo>
                  <a:pt x="6900606" y="680944"/>
                </a:lnTo>
                <a:lnTo>
                  <a:pt x="6906359" y="727802"/>
                </a:lnTo>
                <a:lnTo>
                  <a:pt x="6908292" y="775081"/>
                </a:lnTo>
                <a:lnTo>
                  <a:pt x="6908292" y="1189355"/>
                </a:lnTo>
                <a:lnTo>
                  <a:pt x="6906851" y="1230523"/>
                </a:lnTo>
                <a:lnTo>
                  <a:pt x="6902577" y="1271131"/>
                </a:lnTo>
                <a:lnTo>
                  <a:pt x="6895541" y="1311126"/>
                </a:lnTo>
                <a:lnTo>
                  <a:pt x="6885815" y="1350453"/>
                </a:lnTo>
                <a:lnTo>
                  <a:pt x="6873472" y="1389059"/>
                </a:lnTo>
                <a:lnTo>
                  <a:pt x="6858582" y="1426891"/>
                </a:lnTo>
                <a:lnTo>
                  <a:pt x="6841218" y="1463895"/>
                </a:lnTo>
                <a:lnTo>
                  <a:pt x="6821452" y="1500018"/>
                </a:lnTo>
                <a:lnTo>
                  <a:pt x="6799354" y="1535206"/>
                </a:lnTo>
                <a:lnTo>
                  <a:pt x="6774998" y="1569405"/>
                </a:lnTo>
                <a:lnTo>
                  <a:pt x="6748455" y="1602562"/>
                </a:lnTo>
                <a:lnTo>
                  <a:pt x="6719797" y="1634624"/>
                </a:lnTo>
                <a:lnTo>
                  <a:pt x="6689095" y="1665536"/>
                </a:lnTo>
                <a:lnTo>
                  <a:pt x="6656422" y="1695246"/>
                </a:lnTo>
                <a:lnTo>
                  <a:pt x="6621849" y="1723700"/>
                </a:lnTo>
                <a:lnTo>
                  <a:pt x="6585448" y="1750844"/>
                </a:lnTo>
                <a:lnTo>
                  <a:pt x="6547291" y="1776625"/>
                </a:lnTo>
                <a:lnTo>
                  <a:pt x="6507450" y="1800989"/>
                </a:lnTo>
                <a:lnTo>
                  <a:pt x="6465996" y="1823882"/>
                </a:lnTo>
                <a:lnTo>
                  <a:pt x="6423002" y="1845252"/>
                </a:lnTo>
                <a:lnTo>
                  <a:pt x="6378538" y="1865045"/>
                </a:lnTo>
                <a:lnTo>
                  <a:pt x="6332678" y="1883206"/>
                </a:lnTo>
                <a:lnTo>
                  <a:pt x="6285493" y="1899683"/>
                </a:lnTo>
                <a:lnTo>
                  <a:pt x="6237054" y="1914422"/>
                </a:lnTo>
                <a:lnTo>
                  <a:pt x="6187434" y="1927370"/>
                </a:lnTo>
                <a:lnTo>
                  <a:pt x="6136704" y="1938472"/>
                </a:lnTo>
                <a:lnTo>
                  <a:pt x="6084936" y="1947676"/>
                </a:lnTo>
                <a:lnTo>
                  <a:pt x="6032203" y="1954928"/>
                </a:lnTo>
                <a:lnTo>
                  <a:pt x="5978575" y="1960174"/>
                </a:lnTo>
                <a:lnTo>
                  <a:pt x="5924124" y="1963361"/>
                </a:lnTo>
                <a:lnTo>
                  <a:pt x="5868924" y="1964436"/>
                </a:lnTo>
                <a:lnTo>
                  <a:pt x="1039367" y="1964436"/>
                </a:lnTo>
                <a:lnTo>
                  <a:pt x="987819" y="1963483"/>
                </a:lnTo>
                <a:lnTo>
                  <a:pt x="936623" y="1960643"/>
                </a:lnTo>
                <a:lnTo>
                  <a:pt x="885864" y="1955942"/>
                </a:lnTo>
                <a:lnTo>
                  <a:pt x="835628" y="1949406"/>
                </a:lnTo>
                <a:lnTo>
                  <a:pt x="785999" y="1941062"/>
                </a:lnTo>
                <a:lnTo>
                  <a:pt x="737062" y="1930936"/>
                </a:lnTo>
                <a:lnTo>
                  <a:pt x="688902" y="1919054"/>
                </a:lnTo>
                <a:lnTo>
                  <a:pt x="641604" y="1905444"/>
                </a:lnTo>
                <a:lnTo>
                  <a:pt x="595252" y="1890131"/>
                </a:lnTo>
                <a:lnTo>
                  <a:pt x="549931" y="1873142"/>
                </a:lnTo>
                <a:lnTo>
                  <a:pt x="505727" y="1854503"/>
                </a:lnTo>
                <a:lnTo>
                  <a:pt x="462724" y="1834241"/>
                </a:lnTo>
                <a:lnTo>
                  <a:pt x="421007" y="1812381"/>
                </a:lnTo>
                <a:lnTo>
                  <a:pt x="380660" y="1788952"/>
                </a:lnTo>
                <a:lnTo>
                  <a:pt x="341769" y="1763978"/>
                </a:lnTo>
                <a:lnTo>
                  <a:pt x="304419" y="1737487"/>
                </a:lnTo>
                <a:lnTo>
                  <a:pt x="260964" y="1703031"/>
                </a:lnTo>
                <a:lnTo>
                  <a:pt x="220609" y="1666859"/>
                </a:lnTo>
                <a:lnTo>
                  <a:pt x="183417" y="1629087"/>
                </a:lnTo>
                <a:lnTo>
                  <a:pt x="149456" y="1589834"/>
                </a:lnTo>
                <a:lnTo>
                  <a:pt x="118790" y="1549218"/>
                </a:lnTo>
                <a:lnTo>
                  <a:pt x="91485" y="1507356"/>
                </a:lnTo>
                <a:lnTo>
                  <a:pt x="67608" y="1464366"/>
                </a:lnTo>
                <a:lnTo>
                  <a:pt x="47224" y="1420367"/>
                </a:lnTo>
                <a:lnTo>
                  <a:pt x="30398" y="1375476"/>
                </a:lnTo>
                <a:lnTo>
                  <a:pt x="17198" y="1329812"/>
                </a:lnTo>
                <a:lnTo>
                  <a:pt x="7687" y="1283491"/>
                </a:lnTo>
                <a:lnTo>
                  <a:pt x="1932" y="1236633"/>
                </a:lnTo>
                <a:lnTo>
                  <a:pt x="0" y="1189355"/>
                </a:lnTo>
                <a:lnTo>
                  <a:pt x="0" y="775081"/>
                </a:lnTo>
                <a:lnTo>
                  <a:pt x="1932" y="727802"/>
                </a:lnTo>
                <a:lnTo>
                  <a:pt x="7687" y="680944"/>
                </a:lnTo>
                <a:lnTo>
                  <a:pt x="17198" y="634623"/>
                </a:lnTo>
                <a:lnTo>
                  <a:pt x="30398" y="588959"/>
                </a:lnTo>
                <a:lnTo>
                  <a:pt x="47224" y="544068"/>
                </a:lnTo>
                <a:lnTo>
                  <a:pt x="67608" y="500069"/>
                </a:lnTo>
                <a:lnTo>
                  <a:pt x="91485" y="457079"/>
                </a:lnTo>
                <a:lnTo>
                  <a:pt x="118790" y="415217"/>
                </a:lnTo>
                <a:lnTo>
                  <a:pt x="149456" y="374601"/>
                </a:lnTo>
                <a:lnTo>
                  <a:pt x="183417" y="335348"/>
                </a:lnTo>
                <a:lnTo>
                  <a:pt x="220609" y="297576"/>
                </a:lnTo>
                <a:lnTo>
                  <a:pt x="260964" y="261404"/>
                </a:lnTo>
                <a:lnTo>
                  <a:pt x="304419" y="226949"/>
                </a:lnTo>
                <a:lnTo>
                  <a:pt x="341769" y="200457"/>
                </a:lnTo>
                <a:lnTo>
                  <a:pt x="380660" y="175483"/>
                </a:lnTo>
                <a:lnTo>
                  <a:pt x="421007" y="152054"/>
                </a:lnTo>
                <a:lnTo>
                  <a:pt x="462724" y="130194"/>
                </a:lnTo>
                <a:lnTo>
                  <a:pt x="505727" y="109932"/>
                </a:lnTo>
                <a:lnTo>
                  <a:pt x="549931" y="91293"/>
                </a:lnTo>
                <a:lnTo>
                  <a:pt x="595252" y="74304"/>
                </a:lnTo>
                <a:lnTo>
                  <a:pt x="641603" y="58991"/>
                </a:lnTo>
                <a:lnTo>
                  <a:pt x="688902" y="45381"/>
                </a:lnTo>
                <a:lnTo>
                  <a:pt x="737062" y="33499"/>
                </a:lnTo>
                <a:lnTo>
                  <a:pt x="785999" y="23373"/>
                </a:lnTo>
                <a:lnTo>
                  <a:pt x="835628" y="15029"/>
                </a:lnTo>
                <a:lnTo>
                  <a:pt x="885864" y="8493"/>
                </a:lnTo>
                <a:lnTo>
                  <a:pt x="936623" y="3792"/>
                </a:lnTo>
                <a:lnTo>
                  <a:pt x="987819" y="952"/>
                </a:lnTo>
                <a:lnTo>
                  <a:pt x="1039367" y="0"/>
                </a:lnTo>
                <a:close/>
              </a:path>
            </a:pathLst>
          </a:custGeom>
          <a:ln w="25908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2012695" y="5244541"/>
            <a:ext cx="3843020" cy="7816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b="1" dirty="0">
                <a:solidFill>
                  <a:srgbClr val="7D1216"/>
                </a:solidFill>
                <a:latin typeface="Calibri"/>
                <a:cs typeface="Calibri"/>
              </a:rPr>
              <a:t>2025</a:t>
            </a:r>
            <a:r>
              <a:rPr sz="1650" b="1" spc="-30" dirty="0">
                <a:solidFill>
                  <a:srgbClr val="7D1216"/>
                </a:solidFill>
                <a:latin typeface="Calibri"/>
                <a:cs typeface="Calibri"/>
              </a:rPr>
              <a:t> </a:t>
            </a:r>
            <a:r>
              <a:rPr sz="1650" b="1" dirty="0">
                <a:solidFill>
                  <a:srgbClr val="7D1216"/>
                </a:solidFill>
                <a:latin typeface="Calibri"/>
                <a:cs typeface="Calibri"/>
              </a:rPr>
              <a:t>Çağrısı</a:t>
            </a:r>
            <a:r>
              <a:rPr sz="1650" b="1" spc="-15" dirty="0">
                <a:solidFill>
                  <a:srgbClr val="7D1216"/>
                </a:solidFill>
                <a:latin typeface="Calibri"/>
                <a:cs typeface="Calibri"/>
              </a:rPr>
              <a:t> </a:t>
            </a:r>
            <a:r>
              <a:rPr sz="1650" b="1" dirty="0">
                <a:solidFill>
                  <a:srgbClr val="C00000"/>
                </a:solidFill>
                <a:latin typeface="Calibri"/>
                <a:cs typeface="Calibri"/>
              </a:rPr>
              <a:t>:</a:t>
            </a:r>
            <a:r>
              <a:rPr sz="1650" b="1" spc="-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50" b="1" dirty="0">
                <a:solidFill>
                  <a:srgbClr val="C00000"/>
                </a:solidFill>
                <a:latin typeface="Calibri"/>
                <a:cs typeface="Calibri"/>
              </a:rPr>
              <a:t>1</a:t>
            </a:r>
            <a:r>
              <a:rPr sz="1650" b="1" spc="-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50" b="1" dirty="0">
                <a:solidFill>
                  <a:srgbClr val="C00000"/>
                </a:solidFill>
                <a:latin typeface="Calibri"/>
                <a:cs typeface="Calibri"/>
              </a:rPr>
              <a:t>Eylül</a:t>
            </a:r>
            <a:r>
              <a:rPr sz="1650" b="1" spc="-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50" b="1" dirty="0">
                <a:solidFill>
                  <a:srgbClr val="C00000"/>
                </a:solidFill>
                <a:latin typeface="Calibri"/>
                <a:cs typeface="Calibri"/>
              </a:rPr>
              <a:t>2025</a:t>
            </a:r>
            <a:r>
              <a:rPr sz="1650" b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50" b="1" dirty="0">
                <a:solidFill>
                  <a:srgbClr val="C00000"/>
                </a:solidFill>
                <a:latin typeface="Calibri"/>
                <a:cs typeface="Calibri"/>
              </a:rPr>
              <a:t>-</a:t>
            </a:r>
            <a:r>
              <a:rPr sz="1650" b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50" b="1" dirty="0">
                <a:solidFill>
                  <a:srgbClr val="C00000"/>
                </a:solidFill>
                <a:latin typeface="Calibri"/>
                <a:cs typeface="Calibri"/>
              </a:rPr>
              <a:t>1</a:t>
            </a:r>
            <a:r>
              <a:rPr sz="1650" b="1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50" b="1" dirty="0">
                <a:solidFill>
                  <a:srgbClr val="C00000"/>
                </a:solidFill>
                <a:latin typeface="Calibri"/>
                <a:cs typeface="Calibri"/>
              </a:rPr>
              <a:t>Aralık</a:t>
            </a:r>
            <a:r>
              <a:rPr sz="1650" b="1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50" b="1" spc="-20" dirty="0">
                <a:solidFill>
                  <a:srgbClr val="C00000"/>
                </a:solidFill>
                <a:latin typeface="Calibri"/>
                <a:cs typeface="Calibri"/>
              </a:rPr>
              <a:t>2025</a:t>
            </a:r>
            <a:endParaRPr sz="1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50" b="1" dirty="0">
                <a:solidFill>
                  <a:srgbClr val="7D1216"/>
                </a:solidFill>
                <a:latin typeface="Calibri"/>
                <a:cs typeface="Calibri"/>
              </a:rPr>
              <a:t>2026</a:t>
            </a:r>
            <a:r>
              <a:rPr sz="1650" b="1" spc="-35" dirty="0">
                <a:solidFill>
                  <a:srgbClr val="7D1216"/>
                </a:solidFill>
                <a:latin typeface="Calibri"/>
                <a:cs typeface="Calibri"/>
              </a:rPr>
              <a:t> </a:t>
            </a:r>
            <a:r>
              <a:rPr sz="1650" b="1" dirty="0">
                <a:solidFill>
                  <a:srgbClr val="7D1216"/>
                </a:solidFill>
                <a:latin typeface="Calibri"/>
                <a:cs typeface="Calibri"/>
              </a:rPr>
              <a:t>Çağrısı:</a:t>
            </a:r>
            <a:r>
              <a:rPr sz="1650" b="1" spc="-30" dirty="0">
                <a:solidFill>
                  <a:srgbClr val="7D1216"/>
                </a:solidFill>
                <a:latin typeface="Calibri"/>
                <a:cs typeface="Calibri"/>
              </a:rPr>
              <a:t> </a:t>
            </a:r>
            <a:r>
              <a:rPr sz="1650" b="1" dirty="0">
                <a:solidFill>
                  <a:srgbClr val="C00000"/>
                </a:solidFill>
                <a:latin typeface="Calibri"/>
                <a:cs typeface="Calibri"/>
              </a:rPr>
              <a:t>3</a:t>
            </a:r>
            <a:r>
              <a:rPr sz="1650" b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50" b="1" dirty="0">
                <a:solidFill>
                  <a:srgbClr val="C00000"/>
                </a:solidFill>
                <a:latin typeface="Calibri"/>
                <a:cs typeface="Calibri"/>
              </a:rPr>
              <a:t>Ağustos</a:t>
            </a:r>
            <a:r>
              <a:rPr sz="1650" b="1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50" b="1" dirty="0">
                <a:solidFill>
                  <a:srgbClr val="C00000"/>
                </a:solidFill>
                <a:latin typeface="Calibri"/>
                <a:cs typeface="Calibri"/>
              </a:rPr>
              <a:t>2026</a:t>
            </a:r>
            <a:r>
              <a:rPr sz="165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50" b="1" dirty="0">
                <a:solidFill>
                  <a:srgbClr val="C00000"/>
                </a:solidFill>
                <a:latin typeface="Calibri"/>
                <a:cs typeface="Calibri"/>
              </a:rPr>
              <a:t>–</a:t>
            </a:r>
            <a:r>
              <a:rPr sz="1650" b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50" b="1" dirty="0">
                <a:solidFill>
                  <a:srgbClr val="C00000"/>
                </a:solidFill>
                <a:latin typeface="Calibri"/>
                <a:cs typeface="Calibri"/>
              </a:rPr>
              <a:t>3</a:t>
            </a:r>
            <a:r>
              <a:rPr sz="1650" b="1" spc="-1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50" b="1" dirty="0">
                <a:solidFill>
                  <a:srgbClr val="C00000"/>
                </a:solidFill>
                <a:latin typeface="Calibri"/>
                <a:cs typeface="Calibri"/>
              </a:rPr>
              <a:t>Kasım</a:t>
            </a:r>
            <a:r>
              <a:rPr sz="1650" b="1" spc="-2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50" b="1" spc="-20" dirty="0">
                <a:solidFill>
                  <a:srgbClr val="C00000"/>
                </a:solidFill>
                <a:latin typeface="Calibri"/>
                <a:cs typeface="Calibri"/>
              </a:rPr>
              <a:t>2026</a:t>
            </a:r>
            <a:endParaRPr sz="16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50" b="1" dirty="0">
                <a:solidFill>
                  <a:srgbClr val="7D1216"/>
                </a:solidFill>
                <a:latin typeface="Calibri"/>
                <a:cs typeface="Calibri"/>
              </a:rPr>
              <a:t>2027</a:t>
            </a:r>
            <a:r>
              <a:rPr sz="1650" b="1" spc="-30" dirty="0">
                <a:solidFill>
                  <a:srgbClr val="7D1216"/>
                </a:solidFill>
                <a:latin typeface="Calibri"/>
                <a:cs typeface="Calibri"/>
              </a:rPr>
              <a:t> </a:t>
            </a:r>
            <a:r>
              <a:rPr sz="1650" b="1" dirty="0">
                <a:solidFill>
                  <a:srgbClr val="7D1216"/>
                </a:solidFill>
                <a:latin typeface="Calibri"/>
                <a:cs typeface="Calibri"/>
              </a:rPr>
              <a:t>Çağrısı:</a:t>
            </a:r>
            <a:r>
              <a:rPr sz="1650" b="1" spc="-25" dirty="0">
                <a:solidFill>
                  <a:srgbClr val="7D1216"/>
                </a:solidFill>
                <a:latin typeface="Calibri"/>
                <a:cs typeface="Calibri"/>
              </a:rPr>
              <a:t> </a:t>
            </a:r>
            <a:r>
              <a:rPr sz="1650" b="1" dirty="0">
                <a:solidFill>
                  <a:srgbClr val="C00000"/>
                </a:solidFill>
                <a:latin typeface="Calibri"/>
                <a:cs typeface="Calibri"/>
              </a:rPr>
              <a:t>1</a:t>
            </a:r>
            <a:r>
              <a:rPr sz="1650" b="1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50" b="1" spc="-20" dirty="0">
                <a:solidFill>
                  <a:srgbClr val="C00000"/>
                </a:solidFill>
                <a:latin typeface="Calibri"/>
                <a:cs typeface="Calibri"/>
              </a:rPr>
              <a:t>Temmuz</a:t>
            </a:r>
            <a:r>
              <a:rPr sz="1650" b="1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50" b="1" dirty="0">
                <a:solidFill>
                  <a:srgbClr val="C00000"/>
                </a:solidFill>
                <a:latin typeface="Calibri"/>
                <a:cs typeface="Calibri"/>
              </a:rPr>
              <a:t>2027-</a:t>
            </a:r>
            <a:r>
              <a:rPr sz="1650" b="1" spc="-3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50" b="1" dirty="0">
                <a:solidFill>
                  <a:srgbClr val="C00000"/>
                </a:solidFill>
                <a:latin typeface="Calibri"/>
                <a:cs typeface="Calibri"/>
              </a:rPr>
              <a:t>1</a:t>
            </a:r>
            <a:r>
              <a:rPr sz="1650" b="1" spc="-1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50" b="1" dirty="0">
                <a:solidFill>
                  <a:srgbClr val="C00000"/>
                </a:solidFill>
                <a:latin typeface="Calibri"/>
                <a:cs typeface="Calibri"/>
              </a:rPr>
              <a:t>Ekim</a:t>
            </a:r>
            <a:r>
              <a:rPr sz="1650" b="1" spc="-35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650" b="1" spc="-20" dirty="0">
                <a:solidFill>
                  <a:srgbClr val="C00000"/>
                </a:solidFill>
                <a:latin typeface="Calibri"/>
                <a:cs typeface="Calibri"/>
              </a:rPr>
              <a:t>2027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034667" y="4705350"/>
            <a:ext cx="13652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Başvuru</a:t>
            </a:r>
            <a:r>
              <a:rPr sz="1800" b="1" spc="-50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C00000"/>
                </a:solidFill>
                <a:latin typeface="Calibri"/>
                <a:cs typeface="Calibri"/>
              </a:rPr>
              <a:t>Tarihi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" y="0"/>
            <a:ext cx="18288001" cy="10287000"/>
            <a:chOff x="-1" y="0"/>
            <a:chExt cx="18288001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" y="0"/>
              <a:ext cx="18288001" cy="10287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362699"/>
              <a:ext cx="18288000" cy="392430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742559" y="1194257"/>
            <a:ext cx="680339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>
                <a:solidFill>
                  <a:srgbClr val="E21B29"/>
                </a:solidFill>
              </a:rPr>
              <a:t>MSCA</a:t>
            </a:r>
            <a:r>
              <a:rPr sz="6000" spc="-180" dirty="0">
                <a:solidFill>
                  <a:srgbClr val="E21B29"/>
                </a:solidFill>
              </a:rPr>
              <a:t> </a:t>
            </a:r>
            <a:r>
              <a:rPr sz="6000" spc="-10" dirty="0">
                <a:solidFill>
                  <a:srgbClr val="E21B29"/>
                </a:solidFill>
              </a:rPr>
              <a:t>Vatandaşlar</a:t>
            </a:r>
            <a:endParaRPr sz="6000"/>
          </a:p>
        </p:txBody>
      </p:sp>
      <p:sp>
        <p:nvSpPr>
          <p:cNvPr id="8" name="object 8"/>
          <p:cNvSpPr txBox="1"/>
          <p:nvPr/>
        </p:nvSpPr>
        <p:spPr>
          <a:xfrm>
            <a:off x="2880105" y="3050285"/>
            <a:ext cx="12978765" cy="2220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5080" algn="ctr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  <a:latin typeface="Arial MT"/>
                <a:cs typeface="Arial MT"/>
              </a:rPr>
              <a:t>Avrupa</a:t>
            </a:r>
            <a:r>
              <a:rPr sz="36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600" spc="-245" dirty="0">
                <a:solidFill>
                  <a:srgbClr val="FFFFFF"/>
                </a:solidFill>
                <a:latin typeface="Arial MT"/>
                <a:cs typeface="Arial MT"/>
              </a:rPr>
              <a:t>Birliği</a:t>
            </a:r>
            <a:r>
              <a:rPr sz="36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600" dirty="0">
                <a:solidFill>
                  <a:srgbClr val="FFFFFF"/>
                </a:solidFill>
                <a:latin typeface="Arial MT"/>
                <a:cs typeface="Arial MT"/>
              </a:rPr>
              <a:t>ve</a:t>
            </a:r>
            <a:r>
              <a:rPr sz="3600" spc="-2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600" dirty="0">
                <a:solidFill>
                  <a:srgbClr val="FFFFFF"/>
                </a:solidFill>
                <a:latin typeface="Arial MT"/>
                <a:cs typeface="Arial MT"/>
              </a:rPr>
              <a:t>Asosiye</a:t>
            </a:r>
            <a:r>
              <a:rPr sz="3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600" dirty="0">
                <a:solidFill>
                  <a:srgbClr val="FFFFFF"/>
                </a:solidFill>
                <a:latin typeface="Arial MT"/>
                <a:cs typeface="Arial MT"/>
              </a:rPr>
              <a:t>ülkelerin</a:t>
            </a:r>
            <a:r>
              <a:rPr sz="36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600" dirty="0">
                <a:solidFill>
                  <a:srgbClr val="FFFFFF"/>
                </a:solidFill>
                <a:latin typeface="Arial MT"/>
                <a:cs typeface="Arial MT"/>
              </a:rPr>
              <a:t>tamamında</a:t>
            </a:r>
            <a:r>
              <a:rPr sz="36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600" dirty="0">
                <a:solidFill>
                  <a:srgbClr val="FFFFFF"/>
                </a:solidFill>
                <a:latin typeface="Arial MT"/>
                <a:cs typeface="Arial MT"/>
              </a:rPr>
              <a:t>her</a:t>
            </a:r>
            <a:r>
              <a:rPr sz="36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600" dirty="0">
                <a:solidFill>
                  <a:srgbClr val="FFFFFF"/>
                </a:solidFill>
                <a:latin typeface="Arial MT"/>
                <a:cs typeface="Arial MT"/>
              </a:rPr>
              <a:t>yıl</a:t>
            </a:r>
            <a:r>
              <a:rPr sz="36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600" dirty="0">
                <a:solidFill>
                  <a:srgbClr val="FFFFFF"/>
                </a:solidFill>
                <a:latin typeface="Arial MT"/>
                <a:cs typeface="Arial MT"/>
              </a:rPr>
              <a:t>aynı</a:t>
            </a:r>
            <a:r>
              <a:rPr sz="36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600" spc="-25" dirty="0">
                <a:solidFill>
                  <a:srgbClr val="FFFFFF"/>
                </a:solidFill>
                <a:latin typeface="Arial MT"/>
                <a:cs typeface="Arial MT"/>
              </a:rPr>
              <a:t>gün </a:t>
            </a:r>
            <a:r>
              <a:rPr sz="3600" spc="-114" dirty="0">
                <a:solidFill>
                  <a:srgbClr val="FFFFFF"/>
                </a:solidFill>
                <a:latin typeface="Arial MT"/>
                <a:cs typeface="Arial MT"/>
              </a:rPr>
              <a:t>araştırmacılarla</a:t>
            </a:r>
            <a:r>
              <a:rPr sz="3600" spc="-8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600" dirty="0">
                <a:solidFill>
                  <a:srgbClr val="FFFFFF"/>
                </a:solidFill>
                <a:latin typeface="Arial MT"/>
                <a:cs typeface="Arial MT"/>
              </a:rPr>
              <a:t>toplumdaki</a:t>
            </a:r>
            <a:r>
              <a:rPr sz="36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600" spc="-325" dirty="0">
                <a:solidFill>
                  <a:srgbClr val="FFFFFF"/>
                </a:solidFill>
                <a:latin typeface="Arial MT"/>
                <a:cs typeface="Arial MT"/>
              </a:rPr>
              <a:t>diğer</a:t>
            </a:r>
            <a:r>
              <a:rPr sz="3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600" dirty="0">
                <a:solidFill>
                  <a:srgbClr val="FFFFFF"/>
                </a:solidFill>
                <a:latin typeface="Arial MT"/>
                <a:cs typeface="Arial MT"/>
              </a:rPr>
              <a:t>bireyleri</a:t>
            </a:r>
            <a:r>
              <a:rPr sz="36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600" dirty="0">
                <a:solidFill>
                  <a:srgbClr val="FFFFFF"/>
                </a:solidFill>
                <a:latin typeface="Arial MT"/>
                <a:cs typeface="Arial MT"/>
              </a:rPr>
              <a:t>bir</a:t>
            </a:r>
            <a:r>
              <a:rPr sz="36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600" dirty="0">
                <a:solidFill>
                  <a:srgbClr val="FFFFFF"/>
                </a:solidFill>
                <a:latin typeface="Arial MT"/>
                <a:cs typeface="Arial MT"/>
              </a:rPr>
              <a:t>araya</a:t>
            </a:r>
            <a:r>
              <a:rPr sz="3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Arial MT"/>
                <a:cs typeface="Arial MT"/>
              </a:rPr>
              <a:t>getirebilecek </a:t>
            </a:r>
            <a:r>
              <a:rPr sz="3600" dirty="0">
                <a:solidFill>
                  <a:srgbClr val="FFFFFF"/>
                </a:solidFill>
                <a:latin typeface="Arial MT"/>
                <a:cs typeface="Arial MT"/>
              </a:rPr>
              <a:t>ve</a:t>
            </a:r>
            <a:r>
              <a:rPr sz="36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600" dirty="0">
                <a:solidFill>
                  <a:srgbClr val="FFFFFF"/>
                </a:solidFill>
                <a:latin typeface="Arial MT"/>
                <a:cs typeface="Arial MT"/>
              </a:rPr>
              <a:t>gençleri</a:t>
            </a:r>
            <a:r>
              <a:rPr sz="36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600" dirty="0">
                <a:solidFill>
                  <a:srgbClr val="FFFFFF"/>
                </a:solidFill>
                <a:latin typeface="Arial MT"/>
                <a:cs typeface="Arial MT"/>
              </a:rPr>
              <a:t>bilime</a:t>
            </a:r>
            <a:r>
              <a:rPr sz="36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600" spc="-315" dirty="0">
                <a:solidFill>
                  <a:srgbClr val="FFFFFF"/>
                </a:solidFill>
                <a:latin typeface="Arial MT"/>
                <a:cs typeface="Arial MT"/>
              </a:rPr>
              <a:t>teşvik</a:t>
            </a:r>
            <a:r>
              <a:rPr sz="3600" dirty="0">
                <a:solidFill>
                  <a:srgbClr val="FFFFFF"/>
                </a:solidFill>
                <a:latin typeface="Arial MT"/>
                <a:cs typeface="Arial MT"/>
              </a:rPr>
              <a:t> edecek</a:t>
            </a:r>
            <a:r>
              <a:rPr sz="36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600" dirty="0">
                <a:solidFill>
                  <a:srgbClr val="FFFFFF"/>
                </a:solidFill>
                <a:latin typeface="Arial MT"/>
                <a:cs typeface="Arial MT"/>
              </a:rPr>
              <a:t>tek</a:t>
            </a:r>
            <a:r>
              <a:rPr sz="3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600" dirty="0">
                <a:solidFill>
                  <a:srgbClr val="FFFFFF"/>
                </a:solidFill>
                <a:latin typeface="Arial MT"/>
                <a:cs typeface="Arial MT"/>
              </a:rPr>
              <a:t>günlük</a:t>
            </a:r>
            <a:r>
              <a:rPr sz="36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600" dirty="0">
                <a:solidFill>
                  <a:srgbClr val="FFFFFF"/>
                </a:solidFill>
                <a:latin typeface="Arial MT"/>
                <a:cs typeface="Arial MT"/>
              </a:rPr>
              <a:t>bir </a:t>
            </a:r>
            <a:r>
              <a:rPr sz="3600" spc="-60" dirty="0">
                <a:solidFill>
                  <a:srgbClr val="FFFFFF"/>
                </a:solidFill>
                <a:latin typeface="Arial MT"/>
                <a:cs typeface="Arial MT"/>
              </a:rPr>
              <a:t>etkinliğin </a:t>
            </a:r>
            <a:r>
              <a:rPr sz="3600" dirty="0">
                <a:solidFill>
                  <a:srgbClr val="FFFFFF"/>
                </a:solidFill>
                <a:latin typeface="Arial MT"/>
                <a:cs typeface="Arial MT"/>
              </a:rPr>
              <a:t>düzenlenmesini</a:t>
            </a:r>
            <a:r>
              <a:rPr sz="36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3600" spc="-10" dirty="0">
                <a:solidFill>
                  <a:srgbClr val="FFFFFF"/>
                </a:solidFill>
                <a:latin typeface="Arial MT"/>
                <a:cs typeface="Arial MT"/>
              </a:rPr>
              <a:t>hedeflemektedir.</a:t>
            </a:r>
            <a:endParaRPr sz="36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783937" y="9698228"/>
            <a:ext cx="165735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b="1" spc="-50" dirty="0">
                <a:solidFill>
                  <a:srgbClr val="DC0030"/>
                </a:solidFill>
                <a:latin typeface="Arial"/>
                <a:cs typeface="Arial"/>
              </a:rPr>
              <a:t>S</a:t>
            </a:r>
            <a:endParaRPr sz="165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600200" y="6362697"/>
            <a:ext cx="14993110" cy="3924299"/>
            <a:chOff x="1600200" y="6362697"/>
            <a:chExt cx="14993110" cy="3924299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00200" y="6394702"/>
              <a:ext cx="6987540" cy="389229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07295" y="6362697"/>
              <a:ext cx="6986015" cy="39242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" y="0"/>
            <a:ext cx="18288001" cy="10287000"/>
            <a:chOff x="-1" y="0"/>
            <a:chExt cx="18288001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" y="0"/>
              <a:ext cx="18288001" cy="102870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139952" y="4236720"/>
              <a:ext cx="4939665" cy="4817745"/>
            </a:xfrm>
            <a:custGeom>
              <a:avLst/>
              <a:gdLst/>
              <a:ahLst/>
              <a:cxnLst/>
              <a:rect l="l" t="t" r="r" b="b"/>
              <a:pathLst>
                <a:path w="4939665" h="4817745">
                  <a:moveTo>
                    <a:pt x="4939284" y="0"/>
                  </a:moveTo>
                  <a:lnTo>
                    <a:pt x="0" y="0"/>
                  </a:lnTo>
                  <a:lnTo>
                    <a:pt x="0" y="4817364"/>
                  </a:lnTo>
                  <a:lnTo>
                    <a:pt x="4939284" y="4817364"/>
                  </a:lnTo>
                  <a:lnTo>
                    <a:pt x="49392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139952" y="4236720"/>
            <a:ext cx="4939665" cy="4817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485"/>
              </a:spcBef>
            </a:pPr>
            <a:endParaRPr sz="28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800" b="1" dirty="0">
                <a:latin typeface="Arial"/>
                <a:cs typeface="Arial"/>
              </a:rPr>
              <a:t>Çağrı</a:t>
            </a:r>
            <a:r>
              <a:rPr sz="2800" b="1" spc="-80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Bütçesi</a:t>
            </a:r>
            <a:endParaRPr sz="2800">
              <a:latin typeface="Arial"/>
              <a:cs typeface="Arial"/>
            </a:endParaRPr>
          </a:p>
          <a:p>
            <a:pPr marL="1905" algn="ctr">
              <a:lnSpc>
                <a:spcPct val="100000"/>
              </a:lnSpc>
              <a:spcBef>
                <a:spcPts val="2125"/>
              </a:spcBef>
            </a:pPr>
            <a:r>
              <a:rPr sz="2400" b="1" dirty="0">
                <a:latin typeface="Arial"/>
                <a:cs typeface="Arial"/>
              </a:rPr>
              <a:t>15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M</a:t>
            </a:r>
            <a:r>
              <a:rPr sz="2400" b="1" spc="-25" dirty="0">
                <a:latin typeface="Arial"/>
                <a:cs typeface="Arial"/>
              </a:rPr>
              <a:t> EUR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040379" y="4236720"/>
            <a:ext cx="14109700" cy="4817745"/>
            <a:chOff x="3040379" y="4236720"/>
            <a:chExt cx="14109700" cy="4817745"/>
          </a:xfrm>
        </p:grpSpPr>
        <p:sp>
          <p:nvSpPr>
            <p:cNvPr id="8" name="object 8"/>
            <p:cNvSpPr/>
            <p:nvPr/>
          </p:nvSpPr>
          <p:spPr>
            <a:xfrm>
              <a:off x="3040379" y="4856988"/>
              <a:ext cx="1138555" cy="1138555"/>
            </a:xfrm>
            <a:custGeom>
              <a:avLst/>
              <a:gdLst/>
              <a:ahLst/>
              <a:cxnLst/>
              <a:rect l="l" t="t" r="r" b="b"/>
              <a:pathLst>
                <a:path w="1138554" h="1138554">
                  <a:moveTo>
                    <a:pt x="569214" y="0"/>
                  </a:moveTo>
                  <a:lnTo>
                    <a:pt x="520106" y="2089"/>
                  </a:lnTo>
                  <a:lnTo>
                    <a:pt x="472157" y="8244"/>
                  </a:lnTo>
                  <a:lnTo>
                    <a:pt x="425537" y="18294"/>
                  </a:lnTo>
                  <a:lnTo>
                    <a:pt x="380419" y="32067"/>
                  </a:lnTo>
                  <a:lnTo>
                    <a:pt x="336972" y="49392"/>
                  </a:lnTo>
                  <a:lnTo>
                    <a:pt x="295368" y="70099"/>
                  </a:lnTo>
                  <a:lnTo>
                    <a:pt x="255778" y="94017"/>
                  </a:lnTo>
                  <a:lnTo>
                    <a:pt x="218373" y="120974"/>
                  </a:lnTo>
                  <a:lnTo>
                    <a:pt x="183323" y="150800"/>
                  </a:lnTo>
                  <a:lnTo>
                    <a:pt x="150800" y="183323"/>
                  </a:lnTo>
                  <a:lnTo>
                    <a:pt x="120974" y="218373"/>
                  </a:lnTo>
                  <a:lnTo>
                    <a:pt x="94017" y="255778"/>
                  </a:lnTo>
                  <a:lnTo>
                    <a:pt x="70099" y="295368"/>
                  </a:lnTo>
                  <a:lnTo>
                    <a:pt x="49392" y="336972"/>
                  </a:lnTo>
                  <a:lnTo>
                    <a:pt x="32067" y="380419"/>
                  </a:lnTo>
                  <a:lnTo>
                    <a:pt x="18294" y="425537"/>
                  </a:lnTo>
                  <a:lnTo>
                    <a:pt x="8244" y="472157"/>
                  </a:lnTo>
                  <a:lnTo>
                    <a:pt x="2089" y="520106"/>
                  </a:lnTo>
                  <a:lnTo>
                    <a:pt x="0" y="569213"/>
                  </a:lnTo>
                  <a:lnTo>
                    <a:pt x="2089" y="618321"/>
                  </a:lnTo>
                  <a:lnTo>
                    <a:pt x="8244" y="666270"/>
                  </a:lnTo>
                  <a:lnTo>
                    <a:pt x="18294" y="712890"/>
                  </a:lnTo>
                  <a:lnTo>
                    <a:pt x="32067" y="758008"/>
                  </a:lnTo>
                  <a:lnTo>
                    <a:pt x="49392" y="801455"/>
                  </a:lnTo>
                  <a:lnTo>
                    <a:pt x="70099" y="843059"/>
                  </a:lnTo>
                  <a:lnTo>
                    <a:pt x="94017" y="882649"/>
                  </a:lnTo>
                  <a:lnTo>
                    <a:pt x="120974" y="920054"/>
                  </a:lnTo>
                  <a:lnTo>
                    <a:pt x="150800" y="955104"/>
                  </a:lnTo>
                  <a:lnTo>
                    <a:pt x="183323" y="987627"/>
                  </a:lnTo>
                  <a:lnTo>
                    <a:pt x="218373" y="1017453"/>
                  </a:lnTo>
                  <a:lnTo>
                    <a:pt x="255778" y="1044410"/>
                  </a:lnTo>
                  <a:lnTo>
                    <a:pt x="295368" y="1068328"/>
                  </a:lnTo>
                  <a:lnTo>
                    <a:pt x="336972" y="1089035"/>
                  </a:lnTo>
                  <a:lnTo>
                    <a:pt x="380419" y="1106360"/>
                  </a:lnTo>
                  <a:lnTo>
                    <a:pt x="425537" y="1120133"/>
                  </a:lnTo>
                  <a:lnTo>
                    <a:pt x="472157" y="1130183"/>
                  </a:lnTo>
                  <a:lnTo>
                    <a:pt x="520106" y="1136338"/>
                  </a:lnTo>
                  <a:lnTo>
                    <a:pt x="569214" y="1138427"/>
                  </a:lnTo>
                  <a:lnTo>
                    <a:pt x="618321" y="1136338"/>
                  </a:lnTo>
                  <a:lnTo>
                    <a:pt x="666270" y="1130183"/>
                  </a:lnTo>
                  <a:lnTo>
                    <a:pt x="712890" y="1120133"/>
                  </a:lnTo>
                  <a:lnTo>
                    <a:pt x="758008" y="1106360"/>
                  </a:lnTo>
                  <a:lnTo>
                    <a:pt x="801455" y="1089035"/>
                  </a:lnTo>
                  <a:lnTo>
                    <a:pt x="843059" y="1068328"/>
                  </a:lnTo>
                  <a:lnTo>
                    <a:pt x="882649" y="1044410"/>
                  </a:lnTo>
                  <a:lnTo>
                    <a:pt x="920054" y="1017453"/>
                  </a:lnTo>
                  <a:lnTo>
                    <a:pt x="955104" y="987627"/>
                  </a:lnTo>
                  <a:lnTo>
                    <a:pt x="987627" y="955104"/>
                  </a:lnTo>
                  <a:lnTo>
                    <a:pt x="1017453" y="920054"/>
                  </a:lnTo>
                  <a:lnTo>
                    <a:pt x="1044410" y="882649"/>
                  </a:lnTo>
                  <a:lnTo>
                    <a:pt x="1068328" y="843059"/>
                  </a:lnTo>
                  <a:lnTo>
                    <a:pt x="1089035" y="801455"/>
                  </a:lnTo>
                  <a:lnTo>
                    <a:pt x="1106360" y="758008"/>
                  </a:lnTo>
                  <a:lnTo>
                    <a:pt x="1120133" y="712890"/>
                  </a:lnTo>
                  <a:lnTo>
                    <a:pt x="1130183" y="666270"/>
                  </a:lnTo>
                  <a:lnTo>
                    <a:pt x="1136338" y="618321"/>
                  </a:lnTo>
                  <a:lnTo>
                    <a:pt x="1138428" y="569213"/>
                  </a:lnTo>
                  <a:lnTo>
                    <a:pt x="1136338" y="520106"/>
                  </a:lnTo>
                  <a:lnTo>
                    <a:pt x="1130183" y="472157"/>
                  </a:lnTo>
                  <a:lnTo>
                    <a:pt x="1120133" y="425537"/>
                  </a:lnTo>
                  <a:lnTo>
                    <a:pt x="1106360" y="380419"/>
                  </a:lnTo>
                  <a:lnTo>
                    <a:pt x="1089035" y="336972"/>
                  </a:lnTo>
                  <a:lnTo>
                    <a:pt x="1068328" y="295368"/>
                  </a:lnTo>
                  <a:lnTo>
                    <a:pt x="1044410" y="255778"/>
                  </a:lnTo>
                  <a:lnTo>
                    <a:pt x="1017453" y="218373"/>
                  </a:lnTo>
                  <a:lnTo>
                    <a:pt x="987627" y="183323"/>
                  </a:lnTo>
                  <a:lnTo>
                    <a:pt x="955104" y="150800"/>
                  </a:lnTo>
                  <a:lnTo>
                    <a:pt x="920054" y="120974"/>
                  </a:lnTo>
                  <a:lnTo>
                    <a:pt x="882649" y="94017"/>
                  </a:lnTo>
                  <a:lnTo>
                    <a:pt x="843059" y="70099"/>
                  </a:lnTo>
                  <a:lnTo>
                    <a:pt x="801455" y="49392"/>
                  </a:lnTo>
                  <a:lnTo>
                    <a:pt x="758008" y="32067"/>
                  </a:lnTo>
                  <a:lnTo>
                    <a:pt x="712890" y="18294"/>
                  </a:lnTo>
                  <a:lnTo>
                    <a:pt x="666270" y="8244"/>
                  </a:lnTo>
                  <a:lnTo>
                    <a:pt x="618321" y="2089"/>
                  </a:lnTo>
                  <a:lnTo>
                    <a:pt x="569214" y="0"/>
                  </a:lnTo>
                  <a:close/>
                </a:path>
              </a:pathLst>
            </a:custGeom>
            <a:solidFill>
              <a:srgbClr val="E21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211811" y="4236720"/>
              <a:ext cx="4937760" cy="4817745"/>
            </a:xfrm>
            <a:custGeom>
              <a:avLst/>
              <a:gdLst/>
              <a:ahLst/>
              <a:cxnLst/>
              <a:rect l="l" t="t" r="r" b="b"/>
              <a:pathLst>
                <a:path w="4937759" h="4817745">
                  <a:moveTo>
                    <a:pt x="4937759" y="0"/>
                  </a:moveTo>
                  <a:lnTo>
                    <a:pt x="0" y="0"/>
                  </a:lnTo>
                  <a:lnTo>
                    <a:pt x="0" y="4817364"/>
                  </a:lnTo>
                  <a:lnTo>
                    <a:pt x="4937759" y="4817364"/>
                  </a:lnTo>
                  <a:lnTo>
                    <a:pt x="49377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2211811" y="4236720"/>
            <a:ext cx="4937760" cy="4817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315"/>
              </a:spcBef>
            </a:pPr>
            <a:endParaRPr sz="2800">
              <a:latin typeface="Times New Roman"/>
              <a:cs typeface="Times New Roman"/>
            </a:endParaRPr>
          </a:p>
          <a:p>
            <a:pPr marR="139700" algn="ctr">
              <a:lnSpc>
                <a:spcPct val="100000"/>
              </a:lnSpc>
              <a:spcBef>
                <a:spcPts val="5"/>
              </a:spcBef>
            </a:pPr>
            <a:r>
              <a:rPr sz="2800" b="1" spc="-10" dirty="0">
                <a:latin typeface="Arial"/>
                <a:cs typeface="Arial"/>
              </a:rPr>
              <a:t>Destek</a:t>
            </a:r>
            <a:endParaRPr sz="2800">
              <a:latin typeface="Arial"/>
              <a:cs typeface="Arial"/>
            </a:endParaRPr>
          </a:p>
          <a:p>
            <a:pPr marL="871219" marR="1010919" algn="ctr">
              <a:lnSpc>
                <a:spcPts val="2500"/>
              </a:lnSpc>
              <a:spcBef>
                <a:spcPts val="2525"/>
              </a:spcBef>
            </a:pPr>
            <a:r>
              <a:rPr sz="2400" dirty="0">
                <a:latin typeface="Arial MT"/>
                <a:cs typeface="Arial MT"/>
              </a:rPr>
              <a:t>1</a:t>
            </a:r>
            <a:r>
              <a:rPr sz="2400" spc="-35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ya</a:t>
            </a:r>
            <a:r>
              <a:rPr sz="2400" spc="-3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da</a:t>
            </a:r>
            <a:r>
              <a:rPr sz="2400" spc="-3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2</a:t>
            </a:r>
            <a:r>
              <a:rPr sz="2400" spc="-3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yıllık</a:t>
            </a:r>
            <a:r>
              <a:rPr sz="2400" spc="5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projeler yazılabilir</a:t>
            </a:r>
            <a:endParaRPr sz="2400">
              <a:latin typeface="Arial MT"/>
              <a:cs typeface="Arial MT"/>
            </a:endParaRPr>
          </a:p>
          <a:p>
            <a:pPr marR="139700" algn="ctr">
              <a:lnSpc>
                <a:spcPts val="2470"/>
              </a:lnSpc>
            </a:pPr>
            <a:r>
              <a:rPr sz="2400" dirty="0">
                <a:latin typeface="Arial MT"/>
                <a:cs typeface="Arial MT"/>
              </a:rPr>
              <a:t>Lump</a:t>
            </a:r>
            <a:r>
              <a:rPr sz="2400" spc="-60" dirty="0">
                <a:latin typeface="Arial MT"/>
                <a:cs typeface="Arial MT"/>
              </a:rPr>
              <a:t> </a:t>
            </a:r>
            <a:r>
              <a:rPr sz="2400" dirty="0">
                <a:latin typeface="Arial MT"/>
                <a:cs typeface="Arial MT"/>
              </a:rPr>
              <a:t>sum</a:t>
            </a:r>
            <a:r>
              <a:rPr sz="2400" spc="-60" dirty="0">
                <a:latin typeface="Arial MT"/>
                <a:cs typeface="Arial MT"/>
              </a:rPr>
              <a:t> </a:t>
            </a:r>
            <a:r>
              <a:rPr sz="2400" spc="-10" dirty="0">
                <a:latin typeface="Arial MT"/>
                <a:cs typeface="Arial MT"/>
              </a:rPr>
              <a:t>destek</a:t>
            </a:r>
            <a:endParaRPr sz="2400">
              <a:latin typeface="Arial MT"/>
              <a:cs typeface="Arial MT"/>
            </a:endParaRPr>
          </a:p>
          <a:p>
            <a:pPr marL="720725">
              <a:lnSpc>
                <a:spcPts val="2515"/>
              </a:lnSpc>
            </a:pPr>
            <a:r>
              <a:rPr sz="2100" spc="-10" dirty="0">
                <a:latin typeface="Arial MT"/>
                <a:cs typeface="Arial MT"/>
              </a:rPr>
              <a:t>150.000</a:t>
            </a:r>
            <a:r>
              <a:rPr sz="2100" spc="-13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Avro</a:t>
            </a:r>
            <a:r>
              <a:rPr sz="2100" spc="25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/</a:t>
            </a:r>
            <a:r>
              <a:rPr sz="2100" spc="15" dirty="0">
                <a:latin typeface="Arial MT"/>
                <a:cs typeface="Arial MT"/>
              </a:rPr>
              <a:t> </a:t>
            </a:r>
            <a:r>
              <a:rPr sz="2100" spc="-10" dirty="0">
                <a:latin typeface="Arial MT"/>
                <a:cs typeface="Arial MT"/>
              </a:rPr>
              <a:t>300.000</a:t>
            </a:r>
            <a:r>
              <a:rPr sz="2100" spc="-125" dirty="0">
                <a:latin typeface="Arial MT"/>
                <a:cs typeface="Arial MT"/>
              </a:rPr>
              <a:t> </a:t>
            </a:r>
            <a:r>
              <a:rPr sz="2100" spc="-20" dirty="0">
                <a:latin typeface="Arial MT"/>
                <a:cs typeface="Arial MT"/>
              </a:rPr>
              <a:t>Avro</a:t>
            </a:r>
            <a:endParaRPr sz="2100">
              <a:latin typeface="Arial MT"/>
              <a:cs typeface="Arial M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6675119" y="4236720"/>
            <a:ext cx="8574405" cy="4817745"/>
            <a:chOff x="6675119" y="4236720"/>
            <a:chExt cx="8574405" cy="4817745"/>
          </a:xfrm>
        </p:grpSpPr>
        <p:sp>
          <p:nvSpPr>
            <p:cNvPr id="12" name="object 12"/>
            <p:cNvSpPr/>
            <p:nvPr/>
          </p:nvSpPr>
          <p:spPr>
            <a:xfrm>
              <a:off x="14110715" y="4856988"/>
              <a:ext cx="1138555" cy="1138555"/>
            </a:xfrm>
            <a:custGeom>
              <a:avLst/>
              <a:gdLst/>
              <a:ahLst/>
              <a:cxnLst/>
              <a:rect l="l" t="t" r="r" b="b"/>
              <a:pathLst>
                <a:path w="1138555" h="1138554">
                  <a:moveTo>
                    <a:pt x="569214" y="0"/>
                  </a:moveTo>
                  <a:lnTo>
                    <a:pt x="520106" y="2089"/>
                  </a:lnTo>
                  <a:lnTo>
                    <a:pt x="472157" y="8244"/>
                  </a:lnTo>
                  <a:lnTo>
                    <a:pt x="425537" y="18294"/>
                  </a:lnTo>
                  <a:lnTo>
                    <a:pt x="380419" y="32067"/>
                  </a:lnTo>
                  <a:lnTo>
                    <a:pt x="336972" y="49392"/>
                  </a:lnTo>
                  <a:lnTo>
                    <a:pt x="295368" y="70099"/>
                  </a:lnTo>
                  <a:lnTo>
                    <a:pt x="255778" y="94017"/>
                  </a:lnTo>
                  <a:lnTo>
                    <a:pt x="218373" y="120974"/>
                  </a:lnTo>
                  <a:lnTo>
                    <a:pt x="183323" y="150800"/>
                  </a:lnTo>
                  <a:lnTo>
                    <a:pt x="150800" y="183323"/>
                  </a:lnTo>
                  <a:lnTo>
                    <a:pt x="120974" y="218373"/>
                  </a:lnTo>
                  <a:lnTo>
                    <a:pt x="94017" y="255778"/>
                  </a:lnTo>
                  <a:lnTo>
                    <a:pt x="70099" y="295368"/>
                  </a:lnTo>
                  <a:lnTo>
                    <a:pt x="49392" y="336972"/>
                  </a:lnTo>
                  <a:lnTo>
                    <a:pt x="32067" y="380419"/>
                  </a:lnTo>
                  <a:lnTo>
                    <a:pt x="18294" y="425537"/>
                  </a:lnTo>
                  <a:lnTo>
                    <a:pt x="8244" y="472157"/>
                  </a:lnTo>
                  <a:lnTo>
                    <a:pt x="2089" y="520106"/>
                  </a:lnTo>
                  <a:lnTo>
                    <a:pt x="0" y="569213"/>
                  </a:lnTo>
                  <a:lnTo>
                    <a:pt x="2089" y="618321"/>
                  </a:lnTo>
                  <a:lnTo>
                    <a:pt x="8244" y="666270"/>
                  </a:lnTo>
                  <a:lnTo>
                    <a:pt x="18294" y="712890"/>
                  </a:lnTo>
                  <a:lnTo>
                    <a:pt x="32067" y="758008"/>
                  </a:lnTo>
                  <a:lnTo>
                    <a:pt x="49392" y="801455"/>
                  </a:lnTo>
                  <a:lnTo>
                    <a:pt x="70099" y="843059"/>
                  </a:lnTo>
                  <a:lnTo>
                    <a:pt x="94017" y="882649"/>
                  </a:lnTo>
                  <a:lnTo>
                    <a:pt x="120974" y="920054"/>
                  </a:lnTo>
                  <a:lnTo>
                    <a:pt x="150800" y="955104"/>
                  </a:lnTo>
                  <a:lnTo>
                    <a:pt x="183323" y="987627"/>
                  </a:lnTo>
                  <a:lnTo>
                    <a:pt x="218373" y="1017453"/>
                  </a:lnTo>
                  <a:lnTo>
                    <a:pt x="255778" y="1044410"/>
                  </a:lnTo>
                  <a:lnTo>
                    <a:pt x="295368" y="1068328"/>
                  </a:lnTo>
                  <a:lnTo>
                    <a:pt x="336972" y="1089035"/>
                  </a:lnTo>
                  <a:lnTo>
                    <a:pt x="380419" y="1106360"/>
                  </a:lnTo>
                  <a:lnTo>
                    <a:pt x="425537" y="1120133"/>
                  </a:lnTo>
                  <a:lnTo>
                    <a:pt x="472157" y="1130183"/>
                  </a:lnTo>
                  <a:lnTo>
                    <a:pt x="520106" y="1136338"/>
                  </a:lnTo>
                  <a:lnTo>
                    <a:pt x="569214" y="1138427"/>
                  </a:lnTo>
                  <a:lnTo>
                    <a:pt x="618321" y="1136338"/>
                  </a:lnTo>
                  <a:lnTo>
                    <a:pt x="666270" y="1130183"/>
                  </a:lnTo>
                  <a:lnTo>
                    <a:pt x="712890" y="1120133"/>
                  </a:lnTo>
                  <a:lnTo>
                    <a:pt x="758008" y="1106360"/>
                  </a:lnTo>
                  <a:lnTo>
                    <a:pt x="801455" y="1089035"/>
                  </a:lnTo>
                  <a:lnTo>
                    <a:pt x="843059" y="1068328"/>
                  </a:lnTo>
                  <a:lnTo>
                    <a:pt x="882649" y="1044410"/>
                  </a:lnTo>
                  <a:lnTo>
                    <a:pt x="920054" y="1017453"/>
                  </a:lnTo>
                  <a:lnTo>
                    <a:pt x="955104" y="987627"/>
                  </a:lnTo>
                  <a:lnTo>
                    <a:pt x="987627" y="955104"/>
                  </a:lnTo>
                  <a:lnTo>
                    <a:pt x="1017453" y="920054"/>
                  </a:lnTo>
                  <a:lnTo>
                    <a:pt x="1044410" y="882649"/>
                  </a:lnTo>
                  <a:lnTo>
                    <a:pt x="1068328" y="843059"/>
                  </a:lnTo>
                  <a:lnTo>
                    <a:pt x="1089035" y="801455"/>
                  </a:lnTo>
                  <a:lnTo>
                    <a:pt x="1106360" y="758008"/>
                  </a:lnTo>
                  <a:lnTo>
                    <a:pt x="1120133" y="712890"/>
                  </a:lnTo>
                  <a:lnTo>
                    <a:pt x="1130183" y="666270"/>
                  </a:lnTo>
                  <a:lnTo>
                    <a:pt x="1136338" y="618321"/>
                  </a:lnTo>
                  <a:lnTo>
                    <a:pt x="1138428" y="569213"/>
                  </a:lnTo>
                  <a:lnTo>
                    <a:pt x="1136338" y="520106"/>
                  </a:lnTo>
                  <a:lnTo>
                    <a:pt x="1130183" y="472157"/>
                  </a:lnTo>
                  <a:lnTo>
                    <a:pt x="1120133" y="425537"/>
                  </a:lnTo>
                  <a:lnTo>
                    <a:pt x="1106360" y="380419"/>
                  </a:lnTo>
                  <a:lnTo>
                    <a:pt x="1089035" y="336972"/>
                  </a:lnTo>
                  <a:lnTo>
                    <a:pt x="1068328" y="295368"/>
                  </a:lnTo>
                  <a:lnTo>
                    <a:pt x="1044410" y="255778"/>
                  </a:lnTo>
                  <a:lnTo>
                    <a:pt x="1017453" y="218373"/>
                  </a:lnTo>
                  <a:lnTo>
                    <a:pt x="987627" y="183323"/>
                  </a:lnTo>
                  <a:lnTo>
                    <a:pt x="955104" y="150800"/>
                  </a:lnTo>
                  <a:lnTo>
                    <a:pt x="920054" y="120974"/>
                  </a:lnTo>
                  <a:lnTo>
                    <a:pt x="882649" y="94017"/>
                  </a:lnTo>
                  <a:lnTo>
                    <a:pt x="843059" y="70099"/>
                  </a:lnTo>
                  <a:lnTo>
                    <a:pt x="801455" y="49392"/>
                  </a:lnTo>
                  <a:lnTo>
                    <a:pt x="758008" y="32067"/>
                  </a:lnTo>
                  <a:lnTo>
                    <a:pt x="712890" y="18294"/>
                  </a:lnTo>
                  <a:lnTo>
                    <a:pt x="666270" y="8244"/>
                  </a:lnTo>
                  <a:lnTo>
                    <a:pt x="618321" y="2089"/>
                  </a:lnTo>
                  <a:lnTo>
                    <a:pt x="569214" y="0"/>
                  </a:lnTo>
                  <a:close/>
                </a:path>
              </a:pathLst>
            </a:custGeom>
            <a:solidFill>
              <a:srgbClr val="E21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675119" y="4236720"/>
              <a:ext cx="4937760" cy="4817745"/>
            </a:xfrm>
            <a:custGeom>
              <a:avLst/>
              <a:gdLst/>
              <a:ahLst/>
              <a:cxnLst/>
              <a:rect l="l" t="t" r="r" b="b"/>
              <a:pathLst>
                <a:path w="4937759" h="4817745">
                  <a:moveTo>
                    <a:pt x="4937760" y="0"/>
                  </a:moveTo>
                  <a:lnTo>
                    <a:pt x="0" y="0"/>
                  </a:lnTo>
                  <a:lnTo>
                    <a:pt x="0" y="4817364"/>
                  </a:lnTo>
                  <a:lnTo>
                    <a:pt x="4937760" y="4817364"/>
                  </a:lnTo>
                  <a:lnTo>
                    <a:pt x="49377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6675119" y="4236720"/>
            <a:ext cx="4937760" cy="4817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485"/>
              </a:spcBef>
            </a:pPr>
            <a:endParaRPr sz="2800">
              <a:latin typeface="Times New Roman"/>
              <a:cs typeface="Times New Roman"/>
            </a:endParaRPr>
          </a:p>
          <a:p>
            <a:pPr marL="43180" algn="ctr">
              <a:lnSpc>
                <a:spcPct val="100000"/>
              </a:lnSpc>
              <a:spcBef>
                <a:spcPts val="5"/>
              </a:spcBef>
            </a:pPr>
            <a:r>
              <a:rPr sz="2800" b="1" dirty="0">
                <a:latin typeface="Arial"/>
                <a:cs typeface="Arial"/>
              </a:rPr>
              <a:t>Çağrı</a:t>
            </a:r>
            <a:r>
              <a:rPr sz="2800" b="1" spc="-80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Takvimi</a:t>
            </a:r>
            <a:endParaRPr sz="2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400"/>
              </a:spcBef>
            </a:pPr>
            <a:endParaRPr sz="2800">
              <a:latin typeface="Arial"/>
              <a:cs typeface="Arial"/>
            </a:endParaRPr>
          </a:p>
          <a:p>
            <a:pPr marL="45085" algn="ctr">
              <a:lnSpc>
                <a:spcPts val="2690"/>
              </a:lnSpc>
            </a:pPr>
            <a:r>
              <a:rPr sz="2400" spc="-235" dirty="0">
                <a:latin typeface="Arial MT"/>
                <a:cs typeface="Arial MT"/>
              </a:rPr>
              <a:t>Çağrı</a:t>
            </a:r>
            <a:r>
              <a:rPr sz="2400" spc="-120" dirty="0">
                <a:latin typeface="Arial MT"/>
                <a:cs typeface="Arial MT"/>
              </a:rPr>
              <a:t> </a:t>
            </a:r>
            <a:r>
              <a:rPr sz="2400" spc="-185" dirty="0">
                <a:latin typeface="Arial MT"/>
                <a:cs typeface="Arial MT"/>
              </a:rPr>
              <a:t>Açılış:</a:t>
            </a:r>
            <a:r>
              <a:rPr sz="2400" spc="25" dirty="0">
                <a:latin typeface="Arial MT"/>
                <a:cs typeface="Arial MT"/>
              </a:rPr>
              <a:t> </a:t>
            </a:r>
            <a:r>
              <a:rPr sz="2400" b="1" dirty="0">
                <a:latin typeface="Arial"/>
                <a:cs typeface="Arial"/>
              </a:rPr>
              <a:t>17 Haziran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2025</a:t>
            </a:r>
            <a:endParaRPr sz="2400">
              <a:latin typeface="Arial"/>
              <a:cs typeface="Arial"/>
            </a:endParaRPr>
          </a:p>
          <a:p>
            <a:pPr marL="45085" algn="ctr">
              <a:lnSpc>
                <a:spcPts val="2690"/>
              </a:lnSpc>
            </a:pPr>
            <a:r>
              <a:rPr sz="2400" spc="-235" dirty="0">
                <a:latin typeface="Arial MT"/>
                <a:cs typeface="Arial MT"/>
              </a:rPr>
              <a:t>Çağrı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spc="-170" dirty="0">
                <a:latin typeface="Arial MT"/>
                <a:cs typeface="Arial MT"/>
              </a:rPr>
              <a:t>Kapanış:</a:t>
            </a:r>
            <a:r>
              <a:rPr sz="2400" spc="10" dirty="0">
                <a:latin typeface="Arial MT"/>
                <a:cs typeface="Arial MT"/>
              </a:rPr>
              <a:t> </a:t>
            </a:r>
            <a:r>
              <a:rPr sz="2400" b="1" dirty="0">
                <a:latin typeface="Arial"/>
                <a:cs typeface="Arial"/>
              </a:rPr>
              <a:t>22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Ekim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2025</a:t>
            </a:r>
            <a:endParaRPr sz="2400">
              <a:latin typeface="Arial"/>
              <a:cs typeface="Arial"/>
            </a:endParaRPr>
          </a:p>
          <a:p>
            <a:pPr marL="46355" algn="ctr">
              <a:lnSpc>
                <a:spcPct val="100000"/>
              </a:lnSpc>
              <a:spcBef>
                <a:spcPts val="2500"/>
              </a:spcBef>
            </a:pPr>
            <a:r>
              <a:rPr sz="2100" dirty="0">
                <a:latin typeface="Arial MT"/>
                <a:cs typeface="Arial MT"/>
              </a:rPr>
              <a:t>*2</a:t>
            </a:r>
            <a:r>
              <a:rPr sz="2100" spc="-2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yılda</a:t>
            </a:r>
            <a:r>
              <a:rPr sz="2100" spc="-10" dirty="0">
                <a:latin typeface="Arial MT"/>
                <a:cs typeface="Arial MT"/>
              </a:rPr>
              <a:t> </a:t>
            </a:r>
            <a:r>
              <a:rPr sz="2100" dirty="0">
                <a:latin typeface="Arial MT"/>
                <a:cs typeface="Arial MT"/>
              </a:rPr>
              <a:t>bir</a:t>
            </a:r>
            <a:r>
              <a:rPr sz="2100" spc="-20" dirty="0">
                <a:latin typeface="Arial MT"/>
                <a:cs typeface="Arial MT"/>
              </a:rPr>
              <a:t> </a:t>
            </a:r>
            <a:r>
              <a:rPr sz="2100" spc="-10" dirty="0">
                <a:latin typeface="Arial MT"/>
                <a:cs typeface="Arial MT"/>
              </a:rPr>
              <a:t>açılır</a:t>
            </a:r>
            <a:endParaRPr sz="2100">
              <a:latin typeface="Arial MT"/>
              <a:cs typeface="Arial MT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8575547" y="4856988"/>
            <a:ext cx="9712960" cy="5430520"/>
            <a:chOff x="8575547" y="4856988"/>
            <a:chExt cx="9712960" cy="5430520"/>
          </a:xfrm>
        </p:grpSpPr>
        <p:sp>
          <p:nvSpPr>
            <p:cNvPr id="16" name="object 16"/>
            <p:cNvSpPr/>
            <p:nvPr/>
          </p:nvSpPr>
          <p:spPr>
            <a:xfrm>
              <a:off x="8575547" y="4856988"/>
              <a:ext cx="1137285" cy="1138555"/>
            </a:xfrm>
            <a:custGeom>
              <a:avLst/>
              <a:gdLst/>
              <a:ahLst/>
              <a:cxnLst/>
              <a:rect l="l" t="t" r="r" b="b"/>
              <a:pathLst>
                <a:path w="1137284" h="1138554">
                  <a:moveTo>
                    <a:pt x="568451" y="0"/>
                  </a:moveTo>
                  <a:lnTo>
                    <a:pt x="519404" y="2089"/>
                  </a:lnTo>
                  <a:lnTo>
                    <a:pt x="471515" y="8244"/>
                  </a:lnTo>
                  <a:lnTo>
                    <a:pt x="424954" y="18294"/>
                  </a:lnTo>
                  <a:lnTo>
                    <a:pt x="379894" y="32067"/>
                  </a:lnTo>
                  <a:lnTo>
                    <a:pt x="336504" y="49392"/>
                  </a:lnTo>
                  <a:lnTo>
                    <a:pt x="294955" y="70099"/>
                  </a:lnTo>
                  <a:lnTo>
                    <a:pt x="255418" y="94017"/>
                  </a:lnTo>
                  <a:lnTo>
                    <a:pt x="218063" y="120974"/>
                  </a:lnTo>
                  <a:lnTo>
                    <a:pt x="183062" y="150800"/>
                  </a:lnTo>
                  <a:lnTo>
                    <a:pt x="150584" y="183323"/>
                  </a:lnTo>
                  <a:lnTo>
                    <a:pt x="120800" y="218373"/>
                  </a:lnTo>
                  <a:lnTo>
                    <a:pt x="93881" y="255778"/>
                  </a:lnTo>
                  <a:lnTo>
                    <a:pt x="69997" y="295368"/>
                  </a:lnTo>
                  <a:lnTo>
                    <a:pt x="49320" y="336972"/>
                  </a:lnTo>
                  <a:lnTo>
                    <a:pt x="32020" y="380419"/>
                  </a:lnTo>
                  <a:lnTo>
                    <a:pt x="18267" y="425537"/>
                  </a:lnTo>
                  <a:lnTo>
                    <a:pt x="8232" y="472157"/>
                  </a:lnTo>
                  <a:lnTo>
                    <a:pt x="2086" y="520106"/>
                  </a:lnTo>
                  <a:lnTo>
                    <a:pt x="0" y="569213"/>
                  </a:lnTo>
                  <a:lnTo>
                    <a:pt x="2086" y="618321"/>
                  </a:lnTo>
                  <a:lnTo>
                    <a:pt x="8232" y="666270"/>
                  </a:lnTo>
                  <a:lnTo>
                    <a:pt x="18267" y="712890"/>
                  </a:lnTo>
                  <a:lnTo>
                    <a:pt x="32020" y="758008"/>
                  </a:lnTo>
                  <a:lnTo>
                    <a:pt x="49320" y="801455"/>
                  </a:lnTo>
                  <a:lnTo>
                    <a:pt x="69997" y="843059"/>
                  </a:lnTo>
                  <a:lnTo>
                    <a:pt x="93881" y="882649"/>
                  </a:lnTo>
                  <a:lnTo>
                    <a:pt x="120800" y="920054"/>
                  </a:lnTo>
                  <a:lnTo>
                    <a:pt x="150584" y="955104"/>
                  </a:lnTo>
                  <a:lnTo>
                    <a:pt x="183062" y="987627"/>
                  </a:lnTo>
                  <a:lnTo>
                    <a:pt x="218063" y="1017453"/>
                  </a:lnTo>
                  <a:lnTo>
                    <a:pt x="255418" y="1044410"/>
                  </a:lnTo>
                  <a:lnTo>
                    <a:pt x="294955" y="1068328"/>
                  </a:lnTo>
                  <a:lnTo>
                    <a:pt x="336504" y="1089035"/>
                  </a:lnTo>
                  <a:lnTo>
                    <a:pt x="379894" y="1106360"/>
                  </a:lnTo>
                  <a:lnTo>
                    <a:pt x="424954" y="1120133"/>
                  </a:lnTo>
                  <a:lnTo>
                    <a:pt x="471515" y="1130183"/>
                  </a:lnTo>
                  <a:lnTo>
                    <a:pt x="519404" y="1136338"/>
                  </a:lnTo>
                  <a:lnTo>
                    <a:pt x="568451" y="1138427"/>
                  </a:lnTo>
                  <a:lnTo>
                    <a:pt x="617499" y="1136338"/>
                  </a:lnTo>
                  <a:lnTo>
                    <a:pt x="665388" y="1130183"/>
                  </a:lnTo>
                  <a:lnTo>
                    <a:pt x="711949" y="1120133"/>
                  </a:lnTo>
                  <a:lnTo>
                    <a:pt x="757009" y="1106360"/>
                  </a:lnTo>
                  <a:lnTo>
                    <a:pt x="800399" y="1089035"/>
                  </a:lnTo>
                  <a:lnTo>
                    <a:pt x="841948" y="1068328"/>
                  </a:lnTo>
                  <a:lnTo>
                    <a:pt x="881485" y="1044410"/>
                  </a:lnTo>
                  <a:lnTo>
                    <a:pt x="918840" y="1017453"/>
                  </a:lnTo>
                  <a:lnTo>
                    <a:pt x="953841" y="987627"/>
                  </a:lnTo>
                  <a:lnTo>
                    <a:pt x="986319" y="955104"/>
                  </a:lnTo>
                  <a:lnTo>
                    <a:pt x="1016103" y="920054"/>
                  </a:lnTo>
                  <a:lnTo>
                    <a:pt x="1043022" y="882649"/>
                  </a:lnTo>
                  <a:lnTo>
                    <a:pt x="1066906" y="843059"/>
                  </a:lnTo>
                  <a:lnTo>
                    <a:pt x="1087583" y="801455"/>
                  </a:lnTo>
                  <a:lnTo>
                    <a:pt x="1104883" y="758008"/>
                  </a:lnTo>
                  <a:lnTo>
                    <a:pt x="1118636" y="712890"/>
                  </a:lnTo>
                  <a:lnTo>
                    <a:pt x="1128671" y="666270"/>
                  </a:lnTo>
                  <a:lnTo>
                    <a:pt x="1134817" y="618321"/>
                  </a:lnTo>
                  <a:lnTo>
                    <a:pt x="1136903" y="569213"/>
                  </a:lnTo>
                  <a:lnTo>
                    <a:pt x="1134817" y="520106"/>
                  </a:lnTo>
                  <a:lnTo>
                    <a:pt x="1128671" y="472157"/>
                  </a:lnTo>
                  <a:lnTo>
                    <a:pt x="1118636" y="425537"/>
                  </a:lnTo>
                  <a:lnTo>
                    <a:pt x="1104883" y="380419"/>
                  </a:lnTo>
                  <a:lnTo>
                    <a:pt x="1087583" y="336972"/>
                  </a:lnTo>
                  <a:lnTo>
                    <a:pt x="1066906" y="295368"/>
                  </a:lnTo>
                  <a:lnTo>
                    <a:pt x="1043022" y="255778"/>
                  </a:lnTo>
                  <a:lnTo>
                    <a:pt x="1016103" y="218373"/>
                  </a:lnTo>
                  <a:lnTo>
                    <a:pt x="986319" y="183323"/>
                  </a:lnTo>
                  <a:lnTo>
                    <a:pt x="953841" y="150800"/>
                  </a:lnTo>
                  <a:lnTo>
                    <a:pt x="918840" y="120974"/>
                  </a:lnTo>
                  <a:lnTo>
                    <a:pt x="881485" y="94017"/>
                  </a:lnTo>
                  <a:lnTo>
                    <a:pt x="841948" y="70099"/>
                  </a:lnTo>
                  <a:lnTo>
                    <a:pt x="800399" y="49392"/>
                  </a:lnTo>
                  <a:lnTo>
                    <a:pt x="757009" y="32067"/>
                  </a:lnTo>
                  <a:lnTo>
                    <a:pt x="711949" y="18294"/>
                  </a:lnTo>
                  <a:lnTo>
                    <a:pt x="665388" y="8244"/>
                  </a:lnTo>
                  <a:lnTo>
                    <a:pt x="617499" y="2089"/>
                  </a:lnTo>
                  <a:lnTo>
                    <a:pt x="568451" y="0"/>
                  </a:lnTo>
                  <a:close/>
                </a:path>
              </a:pathLst>
            </a:custGeom>
            <a:solidFill>
              <a:srgbClr val="E21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7442179" y="9468611"/>
              <a:ext cx="845819" cy="818515"/>
            </a:xfrm>
            <a:custGeom>
              <a:avLst/>
              <a:gdLst/>
              <a:ahLst/>
              <a:cxnLst/>
              <a:rect l="l" t="t" r="r" b="b"/>
              <a:pathLst>
                <a:path w="845819" h="818515">
                  <a:moveTo>
                    <a:pt x="845819" y="0"/>
                  </a:moveTo>
                  <a:lnTo>
                    <a:pt x="0" y="0"/>
                  </a:lnTo>
                  <a:lnTo>
                    <a:pt x="0" y="818387"/>
                  </a:lnTo>
                  <a:lnTo>
                    <a:pt x="845819" y="818387"/>
                  </a:lnTo>
                  <a:lnTo>
                    <a:pt x="845819" y="0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6007100" y="1729815"/>
            <a:ext cx="627888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Güncel Alan </a:t>
            </a:r>
            <a:r>
              <a:rPr spc="-10" dirty="0"/>
              <a:t>Bilgisi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17783937" y="9713468"/>
            <a:ext cx="165735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b="1" spc="-50" dirty="0">
                <a:solidFill>
                  <a:srgbClr val="DC0030"/>
                </a:solidFill>
                <a:latin typeface="Arial"/>
                <a:cs typeface="Arial"/>
              </a:rPr>
              <a:t>S</a:t>
            </a:r>
            <a:endParaRPr sz="1650">
              <a:latin typeface="Arial"/>
              <a:cs typeface="Arial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313176" y="5076444"/>
            <a:ext cx="11698605" cy="754380"/>
            <a:chOff x="3313176" y="5076444"/>
            <a:chExt cx="11698605" cy="754380"/>
          </a:xfrm>
        </p:grpSpPr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75776" y="5132832"/>
              <a:ext cx="536448" cy="57912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52092" y="5076444"/>
              <a:ext cx="559307" cy="75437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13176" y="5158740"/>
              <a:ext cx="592836" cy="54711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19451" y="229760"/>
            <a:ext cx="15157450" cy="937051"/>
          </a:xfrm>
          <a:prstGeom prst="rect">
            <a:avLst/>
          </a:prstGeom>
        </p:spPr>
        <p:txBody>
          <a:bodyPr vert="horz" wrap="square" lIns="0" tIns="105029" rIns="0" bIns="0" rtlCol="0">
            <a:spAutoFit/>
          </a:bodyPr>
          <a:lstStyle/>
          <a:p>
            <a:pPr marL="37465" algn="ctr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chemeClr val="tx1"/>
                </a:solidFill>
              </a:rPr>
              <a:t>MSCA</a:t>
            </a:r>
            <a:r>
              <a:rPr spc="-335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Başvurularınıza</a:t>
            </a:r>
            <a:r>
              <a:rPr spc="-240" dirty="0">
                <a:solidFill>
                  <a:schemeClr val="tx1"/>
                </a:solidFill>
              </a:rPr>
              <a:t> </a:t>
            </a:r>
            <a:r>
              <a:rPr dirty="0">
                <a:solidFill>
                  <a:schemeClr val="tx1"/>
                </a:solidFill>
              </a:rPr>
              <a:t>Yardımcı</a:t>
            </a:r>
            <a:r>
              <a:rPr spc="-135" dirty="0">
                <a:solidFill>
                  <a:schemeClr val="tx1"/>
                </a:solidFill>
              </a:rPr>
              <a:t> </a:t>
            </a:r>
            <a:r>
              <a:rPr spc="-10" dirty="0">
                <a:solidFill>
                  <a:schemeClr val="tx1"/>
                </a:solidFill>
              </a:rPr>
              <a:t>Dokümanlar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1363980"/>
            <a:ext cx="17999710" cy="7921625"/>
            <a:chOff x="0" y="1363980"/>
            <a:chExt cx="17999710" cy="79216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42429" y="4385056"/>
              <a:ext cx="716368" cy="18516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84195" y="5197601"/>
              <a:ext cx="692404" cy="17437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03803" y="5195062"/>
              <a:ext cx="278257" cy="17919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437509" y="5199633"/>
              <a:ext cx="34925" cy="170180"/>
            </a:xfrm>
            <a:custGeom>
              <a:avLst/>
              <a:gdLst/>
              <a:ahLst/>
              <a:cxnLst/>
              <a:rect l="l" t="t" r="r" b="b"/>
              <a:pathLst>
                <a:path w="34925" h="170179">
                  <a:moveTo>
                    <a:pt x="17144" y="0"/>
                  </a:moveTo>
                  <a:lnTo>
                    <a:pt x="20574" y="0"/>
                  </a:lnTo>
                  <a:lnTo>
                    <a:pt x="23367" y="126"/>
                  </a:lnTo>
                  <a:lnTo>
                    <a:pt x="25526" y="380"/>
                  </a:lnTo>
                  <a:lnTo>
                    <a:pt x="27686" y="635"/>
                  </a:lnTo>
                  <a:lnTo>
                    <a:pt x="29463" y="1015"/>
                  </a:lnTo>
                  <a:lnTo>
                    <a:pt x="30733" y="1524"/>
                  </a:lnTo>
                  <a:lnTo>
                    <a:pt x="32003" y="1904"/>
                  </a:lnTo>
                  <a:lnTo>
                    <a:pt x="33019" y="2412"/>
                  </a:lnTo>
                  <a:lnTo>
                    <a:pt x="33527" y="3175"/>
                  </a:lnTo>
                  <a:lnTo>
                    <a:pt x="34162" y="3810"/>
                  </a:lnTo>
                  <a:lnTo>
                    <a:pt x="34416" y="4699"/>
                  </a:lnTo>
                  <a:lnTo>
                    <a:pt x="34416" y="5461"/>
                  </a:lnTo>
                  <a:lnTo>
                    <a:pt x="34416" y="164591"/>
                  </a:lnTo>
                  <a:lnTo>
                    <a:pt x="34416" y="165480"/>
                  </a:lnTo>
                  <a:lnTo>
                    <a:pt x="34162" y="166242"/>
                  </a:lnTo>
                  <a:lnTo>
                    <a:pt x="33527" y="167004"/>
                  </a:lnTo>
                  <a:lnTo>
                    <a:pt x="33019" y="167639"/>
                  </a:lnTo>
                  <a:lnTo>
                    <a:pt x="32003" y="168275"/>
                  </a:lnTo>
                  <a:lnTo>
                    <a:pt x="30733" y="168655"/>
                  </a:lnTo>
                  <a:lnTo>
                    <a:pt x="29463" y="169163"/>
                  </a:lnTo>
                  <a:lnTo>
                    <a:pt x="27686" y="169417"/>
                  </a:lnTo>
                  <a:lnTo>
                    <a:pt x="25526" y="169671"/>
                  </a:lnTo>
                  <a:lnTo>
                    <a:pt x="23367" y="169925"/>
                  </a:lnTo>
                  <a:lnTo>
                    <a:pt x="20574" y="170179"/>
                  </a:lnTo>
                  <a:lnTo>
                    <a:pt x="17144" y="170179"/>
                  </a:lnTo>
                  <a:lnTo>
                    <a:pt x="13969" y="170179"/>
                  </a:lnTo>
                  <a:lnTo>
                    <a:pt x="3682" y="168655"/>
                  </a:lnTo>
                  <a:lnTo>
                    <a:pt x="2412" y="168275"/>
                  </a:lnTo>
                  <a:lnTo>
                    <a:pt x="1396" y="167639"/>
                  </a:lnTo>
                  <a:lnTo>
                    <a:pt x="888" y="167004"/>
                  </a:lnTo>
                  <a:lnTo>
                    <a:pt x="253" y="166242"/>
                  </a:lnTo>
                  <a:lnTo>
                    <a:pt x="0" y="165480"/>
                  </a:lnTo>
                  <a:lnTo>
                    <a:pt x="0" y="164591"/>
                  </a:lnTo>
                  <a:lnTo>
                    <a:pt x="0" y="5461"/>
                  </a:lnTo>
                  <a:lnTo>
                    <a:pt x="0" y="4699"/>
                  </a:lnTo>
                  <a:lnTo>
                    <a:pt x="253" y="3810"/>
                  </a:lnTo>
                  <a:lnTo>
                    <a:pt x="888" y="3175"/>
                  </a:lnTo>
                  <a:lnTo>
                    <a:pt x="1396" y="2412"/>
                  </a:lnTo>
                  <a:lnTo>
                    <a:pt x="2412" y="1904"/>
                  </a:lnTo>
                  <a:lnTo>
                    <a:pt x="3682" y="1524"/>
                  </a:lnTo>
                  <a:lnTo>
                    <a:pt x="5079" y="1015"/>
                  </a:lnTo>
                  <a:lnTo>
                    <a:pt x="6857" y="635"/>
                  </a:lnTo>
                  <a:lnTo>
                    <a:pt x="9016" y="380"/>
                  </a:lnTo>
                  <a:lnTo>
                    <a:pt x="11175" y="126"/>
                  </a:lnTo>
                  <a:lnTo>
                    <a:pt x="13969" y="0"/>
                  </a:lnTo>
                  <a:lnTo>
                    <a:pt x="17144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58311" y="5194300"/>
              <a:ext cx="148336" cy="18300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78860" y="5192268"/>
              <a:ext cx="154685" cy="1849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853792" y="9077668"/>
              <a:ext cx="432435" cy="20198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848459" y="9072333"/>
              <a:ext cx="443230" cy="21264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352140" y="9170390"/>
              <a:ext cx="66167" cy="2682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5352140" y="9170390"/>
              <a:ext cx="66675" cy="27305"/>
            </a:xfrm>
            <a:custGeom>
              <a:avLst/>
              <a:gdLst/>
              <a:ahLst/>
              <a:cxnLst/>
              <a:rect l="l" t="t" r="r" b="b"/>
              <a:pathLst>
                <a:path w="66675" h="27304">
                  <a:moveTo>
                    <a:pt x="6096" y="0"/>
                  </a:moveTo>
                  <a:lnTo>
                    <a:pt x="60198" y="0"/>
                  </a:lnTo>
                  <a:lnTo>
                    <a:pt x="61214" y="0"/>
                  </a:lnTo>
                  <a:lnTo>
                    <a:pt x="62103" y="215"/>
                  </a:lnTo>
                  <a:lnTo>
                    <a:pt x="62865" y="647"/>
                  </a:lnTo>
                  <a:lnTo>
                    <a:pt x="63626" y="1079"/>
                  </a:lnTo>
                  <a:lnTo>
                    <a:pt x="64262" y="1816"/>
                  </a:lnTo>
                  <a:lnTo>
                    <a:pt x="64770" y="2870"/>
                  </a:lnTo>
                  <a:lnTo>
                    <a:pt x="65278" y="3911"/>
                  </a:lnTo>
                  <a:lnTo>
                    <a:pt x="65659" y="5295"/>
                  </a:lnTo>
                  <a:lnTo>
                    <a:pt x="65913" y="7035"/>
                  </a:lnTo>
                  <a:lnTo>
                    <a:pt x="66167" y="8763"/>
                  </a:lnTo>
                  <a:lnTo>
                    <a:pt x="66167" y="10845"/>
                  </a:lnTo>
                  <a:lnTo>
                    <a:pt x="66167" y="13284"/>
                  </a:lnTo>
                  <a:lnTo>
                    <a:pt x="66167" y="18313"/>
                  </a:lnTo>
                  <a:lnTo>
                    <a:pt x="65786" y="21831"/>
                  </a:lnTo>
                  <a:lnTo>
                    <a:pt x="64770" y="23825"/>
                  </a:lnTo>
                  <a:lnTo>
                    <a:pt x="63880" y="25831"/>
                  </a:lnTo>
                  <a:lnTo>
                    <a:pt x="62357" y="26822"/>
                  </a:lnTo>
                  <a:lnTo>
                    <a:pt x="60198" y="26822"/>
                  </a:lnTo>
                  <a:lnTo>
                    <a:pt x="6096" y="26822"/>
                  </a:lnTo>
                  <a:lnTo>
                    <a:pt x="3937" y="26822"/>
                  </a:lnTo>
                  <a:lnTo>
                    <a:pt x="2286" y="25806"/>
                  </a:lnTo>
                  <a:lnTo>
                    <a:pt x="1397" y="23761"/>
                  </a:lnTo>
                  <a:lnTo>
                    <a:pt x="380" y="21729"/>
                  </a:lnTo>
                  <a:lnTo>
                    <a:pt x="0" y="18224"/>
                  </a:lnTo>
                  <a:lnTo>
                    <a:pt x="0" y="13284"/>
                  </a:lnTo>
                  <a:lnTo>
                    <a:pt x="0" y="8420"/>
                  </a:lnTo>
                  <a:lnTo>
                    <a:pt x="380" y="4991"/>
                  </a:lnTo>
                  <a:lnTo>
                    <a:pt x="1397" y="2997"/>
                  </a:lnTo>
                  <a:lnTo>
                    <a:pt x="2286" y="1003"/>
                  </a:lnTo>
                  <a:lnTo>
                    <a:pt x="3937" y="0"/>
                  </a:lnTo>
                  <a:lnTo>
                    <a:pt x="6096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503016" y="9077668"/>
              <a:ext cx="572388" cy="17449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5503016" y="9077668"/>
              <a:ext cx="572770" cy="174625"/>
            </a:xfrm>
            <a:custGeom>
              <a:avLst/>
              <a:gdLst/>
              <a:ahLst/>
              <a:cxnLst/>
              <a:rect l="l" t="t" r="r" b="b"/>
              <a:pathLst>
                <a:path w="572769" h="174625">
                  <a:moveTo>
                    <a:pt x="33527" y="97408"/>
                  </a:moveTo>
                  <a:lnTo>
                    <a:pt x="33527" y="145338"/>
                  </a:lnTo>
                  <a:lnTo>
                    <a:pt x="58292" y="145338"/>
                  </a:lnTo>
                  <a:lnTo>
                    <a:pt x="63119" y="145338"/>
                  </a:lnTo>
                  <a:lnTo>
                    <a:pt x="78740" y="139407"/>
                  </a:lnTo>
                  <a:lnTo>
                    <a:pt x="81152" y="137452"/>
                  </a:lnTo>
                  <a:lnTo>
                    <a:pt x="83057" y="135026"/>
                  </a:lnTo>
                  <a:lnTo>
                    <a:pt x="84454" y="132118"/>
                  </a:lnTo>
                  <a:lnTo>
                    <a:pt x="85725" y="129209"/>
                  </a:lnTo>
                  <a:lnTo>
                    <a:pt x="86359" y="125882"/>
                  </a:lnTo>
                  <a:lnTo>
                    <a:pt x="86359" y="122148"/>
                  </a:lnTo>
                  <a:lnTo>
                    <a:pt x="86359" y="118249"/>
                  </a:lnTo>
                  <a:lnTo>
                    <a:pt x="85725" y="114757"/>
                  </a:lnTo>
                  <a:lnTo>
                    <a:pt x="84454" y="111671"/>
                  </a:lnTo>
                  <a:lnTo>
                    <a:pt x="83184" y="108584"/>
                  </a:lnTo>
                  <a:lnTo>
                    <a:pt x="60071" y="97408"/>
                  </a:lnTo>
                  <a:lnTo>
                    <a:pt x="53848" y="97408"/>
                  </a:lnTo>
                  <a:lnTo>
                    <a:pt x="33527" y="97408"/>
                  </a:lnTo>
                  <a:close/>
                </a:path>
                <a:path w="572769" h="174625">
                  <a:moveTo>
                    <a:pt x="33527" y="28651"/>
                  </a:moveTo>
                  <a:lnTo>
                    <a:pt x="33527" y="72402"/>
                  </a:lnTo>
                  <a:lnTo>
                    <a:pt x="52704" y="72402"/>
                  </a:lnTo>
                  <a:lnTo>
                    <a:pt x="57657" y="72402"/>
                  </a:lnTo>
                  <a:lnTo>
                    <a:pt x="61594" y="71818"/>
                  </a:lnTo>
                  <a:lnTo>
                    <a:pt x="64515" y="70650"/>
                  </a:lnTo>
                  <a:lnTo>
                    <a:pt x="67436" y="69481"/>
                  </a:lnTo>
                  <a:lnTo>
                    <a:pt x="69976" y="67868"/>
                  </a:lnTo>
                  <a:lnTo>
                    <a:pt x="71881" y="65836"/>
                  </a:lnTo>
                  <a:lnTo>
                    <a:pt x="73913" y="63792"/>
                  </a:lnTo>
                  <a:lnTo>
                    <a:pt x="75311" y="61404"/>
                  </a:lnTo>
                  <a:lnTo>
                    <a:pt x="76200" y="58673"/>
                  </a:lnTo>
                  <a:lnTo>
                    <a:pt x="77215" y="55930"/>
                  </a:lnTo>
                  <a:lnTo>
                    <a:pt x="77723" y="53047"/>
                  </a:lnTo>
                  <a:lnTo>
                    <a:pt x="77723" y="50012"/>
                  </a:lnTo>
                  <a:lnTo>
                    <a:pt x="77723" y="46621"/>
                  </a:lnTo>
                  <a:lnTo>
                    <a:pt x="77215" y="43586"/>
                  </a:lnTo>
                  <a:lnTo>
                    <a:pt x="76073" y="40893"/>
                  </a:lnTo>
                  <a:lnTo>
                    <a:pt x="75056" y="38201"/>
                  </a:lnTo>
                  <a:lnTo>
                    <a:pt x="56134" y="28651"/>
                  </a:lnTo>
                  <a:lnTo>
                    <a:pt x="50926" y="28651"/>
                  </a:lnTo>
                  <a:lnTo>
                    <a:pt x="33527" y="28651"/>
                  </a:lnTo>
                  <a:close/>
                </a:path>
                <a:path w="572769" h="174625">
                  <a:moveTo>
                    <a:pt x="329819" y="28130"/>
                  </a:moveTo>
                  <a:lnTo>
                    <a:pt x="321309" y="28130"/>
                  </a:lnTo>
                  <a:lnTo>
                    <a:pt x="314325" y="29717"/>
                  </a:lnTo>
                  <a:lnTo>
                    <a:pt x="308736" y="32880"/>
                  </a:lnTo>
                  <a:lnTo>
                    <a:pt x="303021" y="36055"/>
                  </a:lnTo>
                  <a:lnTo>
                    <a:pt x="298450" y="40284"/>
                  </a:lnTo>
                  <a:lnTo>
                    <a:pt x="295021" y="45580"/>
                  </a:lnTo>
                  <a:lnTo>
                    <a:pt x="291592" y="50876"/>
                  </a:lnTo>
                  <a:lnTo>
                    <a:pt x="289051" y="57061"/>
                  </a:lnTo>
                  <a:lnTo>
                    <a:pt x="287654" y="64134"/>
                  </a:lnTo>
                  <a:lnTo>
                    <a:pt x="286257" y="71208"/>
                  </a:lnTo>
                  <a:lnTo>
                    <a:pt x="285496" y="78701"/>
                  </a:lnTo>
                  <a:lnTo>
                    <a:pt x="285496" y="86601"/>
                  </a:lnTo>
                  <a:lnTo>
                    <a:pt x="285496" y="95808"/>
                  </a:lnTo>
                  <a:lnTo>
                    <a:pt x="297942" y="135432"/>
                  </a:lnTo>
                  <a:lnTo>
                    <a:pt x="320421" y="146240"/>
                  </a:lnTo>
                  <a:lnTo>
                    <a:pt x="328929" y="146240"/>
                  </a:lnTo>
                  <a:lnTo>
                    <a:pt x="337311" y="146240"/>
                  </a:lnTo>
                  <a:lnTo>
                    <a:pt x="363600" y="128790"/>
                  </a:lnTo>
                  <a:lnTo>
                    <a:pt x="367156" y="123405"/>
                  </a:lnTo>
                  <a:lnTo>
                    <a:pt x="369569" y="117144"/>
                  </a:lnTo>
                  <a:lnTo>
                    <a:pt x="370967" y="109981"/>
                  </a:lnTo>
                  <a:lnTo>
                    <a:pt x="372490" y="102819"/>
                  </a:lnTo>
                  <a:lnTo>
                    <a:pt x="373125" y="95199"/>
                  </a:lnTo>
                  <a:lnTo>
                    <a:pt x="373125" y="87121"/>
                  </a:lnTo>
                  <a:lnTo>
                    <a:pt x="373125" y="78270"/>
                  </a:lnTo>
                  <a:lnTo>
                    <a:pt x="363981" y="44348"/>
                  </a:lnTo>
                  <a:lnTo>
                    <a:pt x="360679" y="39179"/>
                  </a:lnTo>
                  <a:lnTo>
                    <a:pt x="356234" y="35178"/>
                  </a:lnTo>
                  <a:lnTo>
                    <a:pt x="350646" y="32359"/>
                  </a:lnTo>
                  <a:lnTo>
                    <a:pt x="345059" y="29540"/>
                  </a:lnTo>
                  <a:lnTo>
                    <a:pt x="338073" y="28130"/>
                  </a:lnTo>
                  <a:lnTo>
                    <a:pt x="329819" y="28130"/>
                  </a:lnTo>
                  <a:close/>
                </a:path>
                <a:path w="572769" h="174625">
                  <a:moveTo>
                    <a:pt x="10159" y="2997"/>
                  </a:moveTo>
                  <a:lnTo>
                    <a:pt x="52450" y="2997"/>
                  </a:lnTo>
                  <a:lnTo>
                    <a:pt x="59878" y="3159"/>
                  </a:lnTo>
                  <a:lnTo>
                    <a:pt x="96773" y="13474"/>
                  </a:lnTo>
                  <a:lnTo>
                    <a:pt x="111886" y="38544"/>
                  </a:lnTo>
                  <a:lnTo>
                    <a:pt x="111886" y="45846"/>
                  </a:lnTo>
                  <a:lnTo>
                    <a:pt x="111886" y="49923"/>
                  </a:lnTo>
                  <a:lnTo>
                    <a:pt x="105790" y="67195"/>
                  </a:lnTo>
                  <a:lnTo>
                    <a:pt x="103886" y="70154"/>
                  </a:lnTo>
                  <a:lnTo>
                    <a:pt x="101346" y="72758"/>
                  </a:lnTo>
                  <a:lnTo>
                    <a:pt x="98425" y="75006"/>
                  </a:lnTo>
                  <a:lnTo>
                    <a:pt x="95503" y="77266"/>
                  </a:lnTo>
                  <a:lnTo>
                    <a:pt x="92201" y="79095"/>
                  </a:lnTo>
                  <a:lnTo>
                    <a:pt x="88519" y="80479"/>
                  </a:lnTo>
                  <a:lnTo>
                    <a:pt x="93217" y="81343"/>
                  </a:lnTo>
                  <a:lnTo>
                    <a:pt x="112267" y="93433"/>
                  </a:lnTo>
                  <a:lnTo>
                    <a:pt x="115315" y="96862"/>
                  </a:lnTo>
                  <a:lnTo>
                    <a:pt x="117601" y="100888"/>
                  </a:lnTo>
                  <a:lnTo>
                    <a:pt x="119379" y="105486"/>
                  </a:lnTo>
                  <a:lnTo>
                    <a:pt x="121157" y="110083"/>
                  </a:lnTo>
                  <a:lnTo>
                    <a:pt x="121919" y="115252"/>
                  </a:lnTo>
                  <a:lnTo>
                    <a:pt x="121919" y="120980"/>
                  </a:lnTo>
                  <a:lnTo>
                    <a:pt x="121919" y="126974"/>
                  </a:lnTo>
                  <a:lnTo>
                    <a:pt x="121157" y="132397"/>
                  </a:lnTo>
                  <a:lnTo>
                    <a:pt x="119506" y="137261"/>
                  </a:lnTo>
                  <a:lnTo>
                    <a:pt x="117855" y="142125"/>
                  </a:lnTo>
                  <a:lnTo>
                    <a:pt x="115569" y="146418"/>
                  </a:lnTo>
                  <a:lnTo>
                    <a:pt x="112648" y="150152"/>
                  </a:lnTo>
                  <a:lnTo>
                    <a:pt x="109727" y="153885"/>
                  </a:lnTo>
                  <a:lnTo>
                    <a:pt x="106298" y="157098"/>
                  </a:lnTo>
                  <a:lnTo>
                    <a:pt x="102234" y="159791"/>
                  </a:lnTo>
                  <a:lnTo>
                    <a:pt x="98171" y="162483"/>
                  </a:lnTo>
                  <a:lnTo>
                    <a:pt x="73278" y="170268"/>
                  </a:lnTo>
                  <a:lnTo>
                    <a:pt x="67817" y="171094"/>
                  </a:lnTo>
                  <a:lnTo>
                    <a:pt x="61721" y="171513"/>
                  </a:lnTo>
                  <a:lnTo>
                    <a:pt x="54863" y="171513"/>
                  </a:lnTo>
                  <a:lnTo>
                    <a:pt x="10159" y="171513"/>
                  </a:lnTo>
                  <a:lnTo>
                    <a:pt x="7238" y="171513"/>
                  </a:lnTo>
                  <a:lnTo>
                    <a:pt x="4825" y="170662"/>
                  </a:lnTo>
                  <a:lnTo>
                    <a:pt x="2921" y="168973"/>
                  </a:lnTo>
                  <a:lnTo>
                    <a:pt x="888" y="167271"/>
                  </a:lnTo>
                  <a:lnTo>
                    <a:pt x="0" y="164515"/>
                  </a:lnTo>
                  <a:lnTo>
                    <a:pt x="0" y="160693"/>
                  </a:lnTo>
                  <a:lnTo>
                    <a:pt x="0" y="13804"/>
                  </a:lnTo>
                  <a:lnTo>
                    <a:pt x="0" y="9982"/>
                  </a:lnTo>
                  <a:lnTo>
                    <a:pt x="888" y="7226"/>
                  </a:lnTo>
                  <a:lnTo>
                    <a:pt x="2921" y="5537"/>
                  </a:lnTo>
                  <a:lnTo>
                    <a:pt x="4825" y="3848"/>
                  </a:lnTo>
                  <a:lnTo>
                    <a:pt x="7238" y="2997"/>
                  </a:lnTo>
                  <a:lnTo>
                    <a:pt x="10159" y="2997"/>
                  </a:lnTo>
                  <a:close/>
                </a:path>
                <a:path w="572769" h="174625">
                  <a:moveTo>
                    <a:pt x="166496" y="2209"/>
                  </a:moveTo>
                  <a:lnTo>
                    <a:pt x="169925" y="2209"/>
                  </a:lnTo>
                  <a:lnTo>
                    <a:pt x="172719" y="2349"/>
                  </a:lnTo>
                  <a:lnTo>
                    <a:pt x="183642" y="6819"/>
                  </a:lnTo>
                  <a:lnTo>
                    <a:pt x="183642" y="7683"/>
                  </a:lnTo>
                  <a:lnTo>
                    <a:pt x="183642" y="143243"/>
                  </a:lnTo>
                  <a:lnTo>
                    <a:pt x="236727" y="143243"/>
                  </a:lnTo>
                  <a:lnTo>
                    <a:pt x="237490" y="143243"/>
                  </a:lnTo>
                  <a:lnTo>
                    <a:pt x="238251" y="143484"/>
                  </a:lnTo>
                  <a:lnTo>
                    <a:pt x="239013" y="143967"/>
                  </a:lnTo>
                  <a:lnTo>
                    <a:pt x="239648" y="144437"/>
                  </a:lnTo>
                  <a:lnTo>
                    <a:pt x="240156" y="145224"/>
                  </a:lnTo>
                  <a:lnTo>
                    <a:pt x="240538" y="146303"/>
                  </a:lnTo>
                  <a:lnTo>
                    <a:pt x="241046" y="147396"/>
                  </a:lnTo>
                  <a:lnTo>
                    <a:pt x="241300" y="148831"/>
                  </a:lnTo>
                  <a:lnTo>
                    <a:pt x="241553" y="150609"/>
                  </a:lnTo>
                  <a:lnTo>
                    <a:pt x="241807" y="152387"/>
                  </a:lnTo>
                  <a:lnTo>
                    <a:pt x="241934" y="154584"/>
                  </a:lnTo>
                  <a:lnTo>
                    <a:pt x="241934" y="157187"/>
                  </a:lnTo>
                  <a:lnTo>
                    <a:pt x="241934" y="159791"/>
                  </a:lnTo>
                  <a:lnTo>
                    <a:pt x="241807" y="161975"/>
                  </a:lnTo>
                  <a:lnTo>
                    <a:pt x="241553" y="163753"/>
                  </a:lnTo>
                  <a:lnTo>
                    <a:pt x="241300" y="165544"/>
                  </a:lnTo>
                  <a:lnTo>
                    <a:pt x="241046" y="167017"/>
                  </a:lnTo>
                  <a:lnTo>
                    <a:pt x="240538" y="168186"/>
                  </a:lnTo>
                  <a:lnTo>
                    <a:pt x="240156" y="169354"/>
                  </a:lnTo>
                  <a:lnTo>
                    <a:pt x="239648" y="170205"/>
                  </a:lnTo>
                  <a:lnTo>
                    <a:pt x="239013" y="170726"/>
                  </a:lnTo>
                  <a:lnTo>
                    <a:pt x="238251" y="171246"/>
                  </a:lnTo>
                  <a:lnTo>
                    <a:pt x="237490" y="171513"/>
                  </a:lnTo>
                  <a:lnTo>
                    <a:pt x="236727" y="171513"/>
                  </a:lnTo>
                  <a:lnTo>
                    <a:pt x="159511" y="171513"/>
                  </a:lnTo>
                  <a:lnTo>
                    <a:pt x="156590" y="171513"/>
                  </a:lnTo>
                  <a:lnTo>
                    <a:pt x="154177" y="170662"/>
                  </a:lnTo>
                  <a:lnTo>
                    <a:pt x="152273" y="168973"/>
                  </a:lnTo>
                  <a:lnTo>
                    <a:pt x="150240" y="167271"/>
                  </a:lnTo>
                  <a:lnTo>
                    <a:pt x="149351" y="164515"/>
                  </a:lnTo>
                  <a:lnTo>
                    <a:pt x="149351" y="160693"/>
                  </a:lnTo>
                  <a:lnTo>
                    <a:pt x="149351" y="7683"/>
                  </a:lnTo>
                  <a:lnTo>
                    <a:pt x="149351" y="6819"/>
                  </a:lnTo>
                  <a:lnTo>
                    <a:pt x="149605" y="6032"/>
                  </a:lnTo>
                  <a:lnTo>
                    <a:pt x="158242" y="2603"/>
                  </a:lnTo>
                  <a:lnTo>
                    <a:pt x="160400" y="2349"/>
                  </a:lnTo>
                  <a:lnTo>
                    <a:pt x="163194" y="2209"/>
                  </a:lnTo>
                  <a:lnTo>
                    <a:pt x="166496" y="2209"/>
                  </a:lnTo>
                  <a:close/>
                </a:path>
                <a:path w="572769" h="174625">
                  <a:moveTo>
                    <a:pt x="516254" y="126"/>
                  </a:moveTo>
                  <a:lnTo>
                    <a:pt x="523494" y="126"/>
                  </a:lnTo>
                  <a:lnTo>
                    <a:pt x="530225" y="634"/>
                  </a:lnTo>
                  <a:lnTo>
                    <a:pt x="536194" y="1625"/>
                  </a:lnTo>
                  <a:lnTo>
                    <a:pt x="542163" y="2628"/>
                  </a:lnTo>
                  <a:lnTo>
                    <a:pt x="547369" y="3848"/>
                  </a:lnTo>
                  <a:lnTo>
                    <a:pt x="551815" y="5270"/>
                  </a:lnTo>
                  <a:lnTo>
                    <a:pt x="556386" y="6705"/>
                  </a:lnTo>
                  <a:lnTo>
                    <a:pt x="572515" y="24828"/>
                  </a:lnTo>
                  <a:lnTo>
                    <a:pt x="572515" y="29171"/>
                  </a:lnTo>
                  <a:lnTo>
                    <a:pt x="572515" y="31686"/>
                  </a:lnTo>
                  <a:lnTo>
                    <a:pt x="572388" y="33858"/>
                  </a:lnTo>
                  <a:lnTo>
                    <a:pt x="572134" y="35686"/>
                  </a:lnTo>
                  <a:lnTo>
                    <a:pt x="572007" y="37503"/>
                  </a:lnTo>
                  <a:lnTo>
                    <a:pt x="571626" y="38963"/>
                  </a:lnTo>
                  <a:lnTo>
                    <a:pt x="571246" y="40043"/>
                  </a:lnTo>
                  <a:lnTo>
                    <a:pt x="570865" y="41135"/>
                  </a:lnTo>
                  <a:lnTo>
                    <a:pt x="570356" y="41884"/>
                  </a:lnTo>
                  <a:lnTo>
                    <a:pt x="569848" y="42329"/>
                  </a:lnTo>
                  <a:lnTo>
                    <a:pt x="569340" y="42760"/>
                  </a:lnTo>
                  <a:lnTo>
                    <a:pt x="568578" y="42976"/>
                  </a:lnTo>
                  <a:lnTo>
                    <a:pt x="567817" y="42976"/>
                  </a:lnTo>
                  <a:lnTo>
                    <a:pt x="566673" y="42976"/>
                  </a:lnTo>
                  <a:lnTo>
                    <a:pt x="564896" y="42189"/>
                  </a:lnTo>
                  <a:lnTo>
                    <a:pt x="562355" y="40627"/>
                  </a:lnTo>
                  <a:lnTo>
                    <a:pt x="559815" y="39065"/>
                  </a:lnTo>
                  <a:lnTo>
                    <a:pt x="524890" y="28130"/>
                  </a:lnTo>
                  <a:lnTo>
                    <a:pt x="517271" y="28130"/>
                  </a:lnTo>
                  <a:lnTo>
                    <a:pt x="509142" y="28130"/>
                  </a:lnTo>
                  <a:lnTo>
                    <a:pt x="501776" y="29540"/>
                  </a:lnTo>
                  <a:lnTo>
                    <a:pt x="495173" y="32359"/>
                  </a:lnTo>
                  <a:lnTo>
                    <a:pt x="488569" y="35178"/>
                  </a:lnTo>
                  <a:lnTo>
                    <a:pt x="482853" y="39179"/>
                  </a:lnTo>
                  <a:lnTo>
                    <a:pt x="478281" y="44348"/>
                  </a:lnTo>
                  <a:lnTo>
                    <a:pt x="473582" y="49504"/>
                  </a:lnTo>
                  <a:lnTo>
                    <a:pt x="469900" y="55714"/>
                  </a:lnTo>
                  <a:lnTo>
                    <a:pt x="467359" y="62966"/>
                  </a:lnTo>
                  <a:lnTo>
                    <a:pt x="464946" y="70218"/>
                  </a:lnTo>
                  <a:lnTo>
                    <a:pt x="463676" y="78219"/>
                  </a:lnTo>
                  <a:lnTo>
                    <a:pt x="463676" y="86994"/>
                  </a:lnTo>
                  <a:lnTo>
                    <a:pt x="473582" y="125933"/>
                  </a:lnTo>
                  <a:lnTo>
                    <a:pt x="478281" y="130873"/>
                  </a:lnTo>
                  <a:lnTo>
                    <a:pt x="482853" y="135826"/>
                  </a:lnTo>
                  <a:lnTo>
                    <a:pt x="488315" y="139560"/>
                  </a:lnTo>
                  <a:lnTo>
                    <a:pt x="494792" y="142074"/>
                  </a:lnTo>
                  <a:lnTo>
                    <a:pt x="501269" y="144589"/>
                  </a:lnTo>
                  <a:lnTo>
                    <a:pt x="508380" y="145859"/>
                  </a:lnTo>
                  <a:lnTo>
                    <a:pt x="516254" y="145859"/>
                  </a:lnTo>
                  <a:lnTo>
                    <a:pt x="520065" y="145859"/>
                  </a:lnTo>
                  <a:lnTo>
                    <a:pt x="523875" y="145414"/>
                  </a:lnTo>
                  <a:lnTo>
                    <a:pt x="527557" y="144551"/>
                  </a:lnTo>
                  <a:lnTo>
                    <a:pt x="531367" y="143687"/>
                  </a:lnTo>
                  <a:lnTo>
                    <a:pt x="534796" y="142379"/>
                  </a:lnTo>
                  <a:lnTo>
                    <a:pt x="537971" y="140639"/>
                  </a:lnTo>
                  <a:lnTo>
                    <a:pt x="537971" y="101574"/>
                  </a:lnTo>
                  <a:lnTo>
                    <a:pt x="506094" y="101574"/>
                  </a:lnTo>
                  <a:lnTo>
                    <a:pt x="504571" y="101574"/>
                  </a:lnTo>
                  <a:lnTo>
                    <a:pt x="503300" y="100596"/>
                  </a:lnTo>
                  <a:lnTo>
                    <a:pt x="502411" y="98640"/>
                  </a:lnTo>
                  <a:lnTo>
                    <a:pt x="501523" y="96697"/>
                  </a:lnTo>
                  <a:lnTo>
                    <a:pt x="501142" y="93370"/>
                  </a:lnTo>
                  <a:lnTo>
                    <a:pt x="501142" y="88684"/>
                  </a:lnTo>
                  <a:lnTo>
                    <a:pt x="501142" y="86258"/>
                  </a:lnTo>
                  <a:lnTo>
                    <a:pt x="501269" y="84213"/>
                  </a:lnTo>
                  <a:lnTo>
                    <a:pt x="501523" y="82562"/>
                  </a:lnTo>
                  <a:lnTo>
                    <a:pt x="501650" y="80911"/>
                  </a:lnTo>
                  <a:lnTo>
                    <a:pt x="504063" y="76377"/>
                  </a:lnTo>
                  <a:lnTo>
                    <a:pt x="504571" y="75895"/>
                  </a:lnTo>
                  <a:lnTo>
                    <a:pt x="505332" y="75666"/>
                  </a:lnTo>
                  <a:lnTo>
                    <a:pt x="506094" y="75666"/>
                  </a:lnTo>
                  <a:lnTo>
                    <a:pt x="562990" y="75666"/>
                  </a:lnTo>
                  <a:lnTo>
                    <a:pt x="564388" y="75666"/>
                  </a:lnTo>
                  <a:lnTo>
                    <a:pt x="565657" y="75895"/>
                  </a:lnTo>
                  <a:lnTo>
                    <a:pt x="566673" y="76377"/>
                  </a:lnTo>
                  <a:lnTo>
                    <a:pt x="567817" y="76860"/>
                  </a:lnTo>
                  <a:lnTo>
                    <a:pt x="572134" y="84861"/>
                  </a:lnTo>
                  <a:lnTo>
                    <a:pt x="572134" y="86601"/>
                  </a:lnTo>
                  <a:lnTo>
                    <a:pt x="572134" y="153669"/>
                  </a:lnTo>
                  <a:lnTo>
                    <a:pt x="572134" y="156273"/>
                  </a:lnTo>
                  <a:lnTo>
                    <a:pt x="571626" y="158546"/>
                  </a:lnTo>
                  <a:lnTo>
                    <a:pt x="570738" y="160502"/>
                  </a:lnTo>
                  <a:lnTo>
                    <a:pt x="569848" y="162458"/>
                  </a:lnTo>
                  <a:lnTo>
                    <a:pt x="567944" y="163995"/>
                  </a:lnTo>
                  <a:lnTo>
                    <a:pt x="565150" y="165125"/>
                  </a:lnTo>
                  <a:lnTo>
                    <a:pt x="562355" y="166255"/>
                  </a:lnTo>
                  <a:lnTo>
                    <a:pt x="541654" y="171767"/>
                  </a:lnTo>
                  <a:lnTo>
                    <a:pt x="537209" y="172631"/>
                  </a:lnTo>
                  <a:lnTo>
                    <a:pt x="532765" y="173291"/>
                  </a:lnTo>
                  <a:lnTo>
                    <a:pt x="528192" y="173723"/>
                  </a:lnTo>
                  <a:lnTo>
                    <a:pt x="523621" y="174155"/>
                  </a:lnTo>
                  <a:lnTo>
                    <a:pt x="519048" y="174370"/>
                  </a:lnTo>
                  <a:lnTo>
                    <a:pt x="514476" y="174370"/>
                  </a:lnTo>
                  <a:lnTo>
                    <a:pt x="470590" y="165357"/>
                  </a:lnTo>
                  <a:lnTo>
                    <a:pt x="441499" y="139566"/>
                  </a:lnTo>
                  <a:lnTo>
                    <a:pt x="428857" y="98841"/>
                  </a:lnTo>
                  <a:lnTo>
                    <a:pt x="428498" y="89077"/>
                  </a:lnTo>
                  <a:lnTo>
                    <a:pt x="428880" y="78988"/>
                  </a:lnTo>
                  <a:lnTo>
                    <a:pt x="442277" y="36663"/>
                  </a:lnTo>
                  <a:lnTo>
                    <a:pt x="472271" y="9651"/>
                  </a:lnTo>
                  <a:lnTo>
                    <a:pt x="506509" y="510"/>
                  </a:lnTo>
                  <a:lnTo>
                    <a:pt x="516254" y="126"/>
                  </a:lnTo>
                  <a:close/>
                </a:path>
                <a:path w="572769" h="174625">
                  <a:moveTo>
                    <a:pt x="330961" y="0"/>
                  </a:moveTo>
                  <a:lnTo>
                    <a:pt x="371770" y="7963"/>
                  </a:lnTo>
                  <a:lnTo>
                    <a:pt x="401256" y="39639"/>
                  </a:lnTo>
                  <a:lnTo>
                    <a:pt x="409067" y="85293"/>
                  </a:lnTo>
                  <a:lnTo>
                    <a:pt x="408753" y="95502"/>
                  </a:lnTo>
                  <a:lnTo>
                    <a:pt x="397398" y="138088"/>
                  </a:lnTo>
                  <a:lnTo>
                    <a:pt x="370203" y="165081"/>
                  </a:lnTo>
                  <a:lnTo>
                    <a:pt x="327786" y="174497"/>
                  </a:lnTo>
                  <a:lnTo>
                    <a:pt x="318285" y="174176"/>
                  </a:lnTo>
                  <a:lnTo>
                    <a:pt x="280066" y="162860"/>
                  </a:lnTo>
                  <a:lnTo>
                    <a:pt x="254507" y="126834"/>
                  </a:lnTo>
                  <a:lnTo>
                    <a:pt x="249554" y="88290"/>
                  </a:lnTo>
                  <a:lnTo>
                    <a:pt x="249886" y="78325"/>
                  </a:lnTo>
                  <a:lnTo>
                    <a:pt x="261223" y="36385"/>
                  </a:lnTo>
                  <a:lnTo>
                    <a:pt x="288472" y="9514"/>
                  </a:lnTo>
                  <a:lnTo>
                    <a:pt x="330961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906759" y="8345170"/>
              <a:ext cx="1407922" cy="17449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901426" y="8339836"/>
              <a:ext cx="666750" cy="18516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594338" y="8339836"/>
              <a:ext cx="725677" cy="18516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108306" y="4463161"/>
              <a:ext cx="3410965" cy="42583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5519527" y="4820158"/>
              <a:ext cx="57150" cy="2679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5519527" y="4820158"/>
              <a:ext cx="57150" cy="27305"/>
            </a:xfrm>
            <a:custGeom>
              <a:avLst/>
              <a:gdLst/>
              <a:ahLst/>
              <a:cxnLst/>
              <a:rect l="l" t="t" r="r" b="b"/>
              <a:pathLst>
                <a:path w="57150" h="27304">
                  <a:moveTo>
                    <a:pt x="6476" y="126"/>
                  </a:moveTo>
                  <a:lnTo>
                    <a:pt x="52705" y="3809"/>
                  </a:lnTo>
                  <a:lnTo>
                    <a:pt x="53594" y="3809"/>
                  </a:lnTo>
                  <a:lnTo>
                    <a:pt x="54355" y="4063"/>
                  </a:lnTo>
                  <a:lnTo>
                    <a:pt x="54990" y="4444"/>
                  </a:lnTo>
                  <a:lnTo>
                    <a:pt x="55626" y="4952"/>
                  </a:lnTo>
                  <a:lnTo>
                    <a:pt x="56007" y="5587"/>
                  </a:lnTo>
                  <a:lnTo>
                    <a:pt x="56388" y="6476"/>
                  </a:lnTo>
                  <a:lnTo>
                    <a:pt x="56769" y="7365"/>
                  </a:lnTo>
                  <a:lnTo>
                    <a:pt x="57023" y="8636"/>
                  </a:lnTo>
                  <a:lnTo>
                    <a:pt x="57150" y="10159"/>
                  </a:lnTo>
                  <a:lnTo>
                    <a:pt x="57150" y="11683"/>
                  </a:lnTo>
                  <a:lnTo>
                    <a:pt x="57150" y="13462"/>
                  </a:lnTo>
                  <a:lnTo>
                    <a:pt x="57023" y="15493"/>
                  </a:lnTo>
                  <a:lnTo>
                    <a:pt x="56642" y="19812"/>
                  </a:lnTo>
                  <a:lnTo>
                    <a:pt x="56007" y="22732"/>
                  </a:lnTo>
                  <a:lnTo>
                    <a:pt x="54990" y="24383"/>
                  </a:lnTo>
                  <a:lnTo>
                    <a:pt x="54101" y="26034"/>
                  </a:lnTo>
                  <a:lnTo>
                    <a:pt x="52705" y="26796"/>
                  </a:lnTo>
                  <a:lnTo>
                    <a:pt x="50926" y="26669"/>
                  </a:lnTo>
                  <a:lnTo>
                    <a:pt x="4699" y="23113"/>
                  </a:lnTo>
                  <a:lnTo>
                    <a:pt x="2794" y="22987"/>
                  </a:lnTo>
                  <a:lnTo>
                    <a:pt x="1524" y="21970"/>
                  </a:lnTo>
                  <a:lnTo>
                    <a:pt x="888" y="20192"/>
                  </a:lnTo>
                  <a:lnTo>
                    <a:pt x="126" y="18287"/>
                  </a:lnTo>
                  <a:lnTo>
                    <a:pt x="0" y="15366"/>
                  </a:lnTo>
                  <a:lnTo>
                    <a:pt x="380" y="11049"/>
                  </a:lnTo>
                  <a:lnTo>
                    <a:pt x="634" y="6984"/>
                  </a:lnTo>
                  <a:lnTo>
                    <a:pt x="1269" y="4063"/>
                  </a:lnTo>
                  <a:lnTo>
                    <a:pt x="2286" y="2412"/>
                  </a:lnTo>
                  <a:lnTo>
                    <a:pt x="3175" y="762"/>
                  </a:lnTo>
                  <a:lnTo>
                    <a:pt x="4571" y="0"/>
                  </a:lnTo>
                  <a:lnTo>
                    <a:pt x="6476" y="126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5587726" y="4733797"/>
              <a:ext cx="1417193" cy="27330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7013046" y="4936363"/>
              <a:ext cx="57276" cy="26797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7013046" y="4936363"/>
              <a:ext cx="57785" cy="27305"/>
            </a:xfrm>
            <a:custGeom>
              <a:avLst/>
              <a:gdLst/>
              <a:ahLst/>
              <a:cxnLst/>
              <a:rect l="l" t="t" r="r" b="b"/>
              <a:pathLst>
                <a:path w="57784" h="27304">
                  <a:moveTo>
                    <a:pt x="6476" y="126"/>
                  </a:moveTo>
                  <a:lnTo>
                    <a:pt x="52832" y="3683"/>
                  </a:lnTo>
                  <a:lnTo>
                    <a:pt x="53721" y="3810"/>
                  </a:lnTo>
                  <a:lnTo>
                    <a:pt x="54483" y="4063"/>
                  </a:lnTo>
                  <a:lnTo>
                    <a:pt x="54991" y="4445"/>
                  </a:lnTo>
                  <a:lnTo>
                    <a:pt x="55626" y="4825"/>
                  </a:lnTo>
                  <a:lnTo>
                    <a:pt x="56134" y="5587"/>
                  </a:lnTo>
                  <a:lnTo>
                    <a:pt x="56515" y="6476"/>
                  </a:lnTo>
                  <a:lnTo>
                    <a:pt x="56896" y="7365"/>
                  </a:lnTo>
                  <a:lnTo>
                    <a:pt x="57150" y="8636"/>
                  </a:lnTo>
                  <a:lnTo>
                    <a:pt x="57150" y="10033"/>
                  </a:lnTo>
                  <a:lnTo>
                    <a:pt x="57276" y="11557"/>
                  </a:lnTo>
                  <a:lnTo>
                    <a:pt x="57150" y="13335"/>
                  </a:lnTo>
                  <a:lnTo>
                    <a:pt x="57023" y="15494"/>
                  </a:lnTo>
                  <a:lnTo>
                    <a:pt x="56642" y="19812"/>
                  </a:lnTo>
                  <a:lnTo>
                    <a:pt x="56007" y="22733"/>
                  </a:lnTo>
                  <a:lnTo>
                    <a:pt x="55118" y="24384"/>
                  </a:lnTo>
                  <a:lnTo>
                    <a:pt x="54101" y="26035"/>
                  </a:lnTo>
                  <a:lnTo>
                    <a:pt x="52832" y="26797"/>
                  </a:lnTo>
                  <a:lnTo>
                    <a:pt x="51054" y="26670"/>
                  </a:lnTo>
                  <a:lnTo>
                    <a:pt x="4699" y="22987"/>
                  </a:lnTo>
                  <a:lnTo>
                    <a:pt x="2921" y="22860"/>
                  </a:lnTo>
                  <a:lnTo>
                    <a:pt x="1651" y="21971"/>
                  </a:lnTo>
                  <a:lnTo>
                    <a:pt x="889" y="20065"/>
                  </a:lnTo>
                  <a:lnTo>
                    <a:pt x="254" y="18287"/>
                  </a:lnTo>
                  <a:lnTo>
                    <a:pt x="0" y="15239"/>
                  </a:lnTo>
                  <a:lnTo>
                    <a:pt x="381" y="11049"/>
                  </a:lnTo>
                  <a:lnTo>
                    <a:pt x="762" y="6858"/>
                  </a:lnTo>
                  <a:lnTo>
                    <a:pt x="1397" y="3937"/>
                  </a:lnTo>
                  <a:lnTo>
                    <a:pt x="2286" y="2412"/>
                  </a:lnTo>
                  <a:lnTo>
                    <a:pt x="3301" y="762"/>
                  </a:lnTo>
                  <a:lnTo>
                    <a:pt x="4699" y="0"/>
                  </a:lnTo>
                  <a:lnTo>
                    <a:pt x="6476" y="126"/>
                  </a:lnTo>
                  <a:close/>
                </a:path>
              </a:pathLst>
            </a:custGeom>
            <a:ln w="10667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3666723" y="4867020"/>
              <a:ext cx="1095248" cy="24130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4775053" y="5037455"/>
              <a:ext cx="57150" cy="26797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4775053" y="5037455"/>
              <a:ext cx="57150" cy="27305"/>
            </a:xfrm>
            <a:custGeom>
              <a:avLst/>
              <a:gdLst/>
              <a:ahLst/>
              <a:cxnLst/>
              <a:rect l="l" t="t" r="r" b="b"/>
              <a:pathLst>
                <a:path w="57150" h="27304">
                  <a:moveTo>
                    <a:pt x="6350" y="127"/>
                  </a:moveTo>
                  <a:lnTo>
                    <a:pt x="52704" y="3683"/>
                  </a:lnTo>
                  <a:lnTo>
                    <a:pt x="56387" y="6477"/>
                  </a:lnTo>
                  <a:lnTo>
                    <a:pt x="56768" y="7366"/>
                  </a:lnTo>
                  <a:lnTo>
                    <a:pt x="57023" y="8636"/>
                  </a:lnTo>
                  <a:lnTo>
                    <a:pt x="57023" y="10033"/>
                  </a:lnTo>
                  <a:lnTo>
                    <a:pt x="57150" y="11557"/>
                  </a:lnTo>
                  <a:lnTo>
                    <a:pt x="57150" y="13335"/>
                  </a:lnTo>
                  <a:lnTo>
                    <a:pt x="56895" y="15494"/>
                  </a:lnTo>
                  <a:lnTo>
                    <a:pt x="56641" y="19685"/>
                  </a:lnTo>
                  <a:lnTo>
                    <a:pt x="56006" y="22733"/>
                  </a:lnTo>
                  <a:lnTo>
                    <a:pt x="54990" y="24384"/>
                  </a:lnTo>
                  <a:lnTo>
                    <a:pt x="54101" y="26035"/>
                  </a:lnTo>
                  <a:lnTo>
                    <a:pt x="52704" y="26797"/>
                  </a:lnTo>
                  <a:lnTo>
                    <a:pt x="50926" y="26670"/>
                  </a:lnTo>
                  <a:lnTo>
                    <a:pt x="4571" y="22987"/>
                  </a:lnTo>
                  <a:lnTo>
                    <a:pt x="2793" y="22860"/>
                  </a:lnTo>
                  <a:lnTo>
                    <a:pt x="1523" y="21844"/>
                  </a:lnTo>
                  <a:lnTo>
                    <a:pt x="761" y="20066"/>
                  </a:lnTo>
                  <a:lnTo>
                    <a:pt x="126" y="18287"/>
                  </a:lnTo>
                  <a:lnTo>
                    <a:pt x="0" y="15240"/>
                  </a:lnTo>
                  <a:lnTo>
                    <a:pt x="253" y="11049"/>
                  </a:lnTo>
                  <a:lnTo>
                    <a:pt x="4571" y="0"/>
                  </a:lnTo>
                  <a:lnTo>
                    <a:pt x="6350" y="127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4840331" y="4977638"/>
              <a:ext cx="462788" cy="17221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5311373" y="5079111"/>
              <a:ext cx="57150" cy="26797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15311373" y="5079111"/>
              <a:ext cx="57150" cy="27305"/>
            </a:xfrm>
            <a:custGeom>
              <a:avLst/>
              <a:gdLst/>
              <a:ahLst/>
              <a:cxnLst/>
              <a:rect l="l" t="t" r="r" b="b"/>
              <a:pathLst>
                <a:path w="57150" h="27304">
                  <a:moveTo>
                    <a:pt x="6477" y="126"/>
                  </a:moveTo>
                  <a:lnTo>
                    <a:pt x="52705" y="3810"/>
                  </a:lnTo>
                  <a:lnTo>
                    <a:pt x="53594" y="3810"/>
                  </a:lnTo>
                  <a:lnTo>
                    <a:pt x="54356" y="4063"/>
                  </a:lnTo>
                  <a:lnTo>
                    <a:pt x="54991" y="4444"/>
                  </a:lnTo>
                  <a:lnTo>
                    <a:pt x="55626" y="4952"/>
                  </a:lnTo>
                  <a:lnTo>
                    <a:pt x="56007" y="5587"/>
                  </a:lnTo>
                  <a:lnTo>
                    <a:pt x="56388" y="6476"/>
                  </a:lnTo>
                  <a:lnTo>
                    <a:pt x="56769" y="7365"/>
                  </a:lnTo>
                  <a:lnTo>
                    <a:pt x="57023" y="8636"/>
                  </a:lnTo>
                  <a:lnTo>
                    <a:pt x="57150" y="10160"/>
                  </a:lnTo>
                  <a:lnTo>
                    <a:pt x="57150" y="11684"/>
                  </a:lnTo>
                  <a:lnTo>
                    <a:pt x="57150" y="13462"/>
                  </a:lnTo>
                  <a:lnTo>
                    <a:pt x="57023" y="15493"/>
                  </a:lnTo>
                  <a:lnTo>
                    <a:pt x="56642" y="19812"/>
                  </a:lnTo>
                  <a:lnTo>
                    <a:pt x="56007" y="22733"/>
                  </a:lnTo>
                  <a:lnTo>
                    <a:pt x="54991" y="24384"/>
                  </a:lnTo>
                  <a:lnTo>
                    <a:pt x="54102" y="26035"/>
                  </a:lnTo>
                  <a:lnTo>
                    <a:pt x="52705" y="26797"/>
                  </a:lnTo>
                  <a:lnTo>
                    <a:pt x="50927" y="26669"/>
                  </a:lnTo>
                  <a:lnTo>
                    <a:pt x="4699" y="23113"/>
                  </a:lnTo>
                  <a:lnTo>
                    <a:pt x="2794" y="22987"/>
                  </a:lnTo>
                  <a:lnTo>
                    <a:pt x="1524" y="21971"/>
                  </a:lnTo>
                  <a:lnTo>
                    <a:pt x="889" y="20192"/>
                  </a:lnTo>
                  <a:lnTo>
                    <a:pt x="127" y="18287"/>
                  </a:lnTo>
                  <a:lnTo>
                    <a:pt x="0" y="15366"/>
                  </a:lnTo>
                  <a:lnTo>
                    <a:pt x="381" y="11049"/>
                  </a:lnTo>
                  <a:lnTo>
                    <a:pt x="635" y="6985"/>
                  </a:lnTo>
                  <a:lnTo>
                    <a:pt x="1270" y="4063"/>
                  </a:lnTo>
                  <a:lnTo>
                    <a:pt x="2286" y="2412"/>
                  </a:lnTo>
                  <a:lnTo>
                    <a:pt x="3175" y="762"/>
                  </a:lnTo>
                  <a:lnTo>
                    <a:pt x="4572" y="0"/>
                  </a:lnTo>
                  <a:lnTo>
                    <a:pt x="6477" y="126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5375128" y="5001514"/>
              <a:ext cx="457200" cy="18923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5838551" y="5120132"/>
              <a:ext cx="57276" cy="26796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15838551" y="5120132"/>
              <a:ext cx="57785" cy="27305"/>
            </a:xfrm>
            <a:custGeom>
              <a:avLst/>
              <a:gdLst/>
              <a:ahLst/>
              <a:cxnLst/>
              <a:rect l="l" t="t" r="r" b="b"/>
              <a:pathLst>
                <a:path w="57784" h="27304">
                  <a:moveTo>
                    <a:pt x="6476" y="126"/>
                  </a:moveTo>
                  <a:lnTo>
                    <a:pt x="52831" y="3682"/>
                  </a:lnTo>
                  <a:lnTo>
                    <a:pt x="56514" y="6476"/>
                  </a:lnTo>
                  <a:lnTo>
                    <a:pt x="56895" y="7365"/>
                  </a:lnTo>
                  <a:lnTo>
                    <a:pt x="57150" y="8635"/>
                  </a:lnTo>
                  <a:lnTo>
                    <a:pt x="57150" y="10159"/>
                  </a:lnTo>
                  <a:lnTo>
                    <a:pt x="57276" y="11683"/>
                  </a:lnTo>
                  <a:lnTo>
                    <a:pt x="57150" y="13462"/>
                  </a:lnTo>
                  <a:lnTo>
                    <a:pt x="57022" y="15493"/>
                  </a:lnTo>
                  <a:lnTo>
                    <a:pt x="56641" y="19812"/>
                  </a:lnTo>
                  <a:lnTo>
                    <a:pt x="56006" y="22732"/>
                  </a:lnTo>
                  <a:lnTo>
                    <a:pt x="55117" y="24383"/>
                  </a:lnTo>
                  <a:lnTo>
                    <a:pt x="54101" y="26034"/>
                  </a:lnTo>
                  <a:lnTo>
                    <a:pt x="52831" y="26796"/>
                  </a:lnTo>
                  <a:lnTo>
                    <a:pt x="51053" y="26669"/>
                  </a:lnTo>
                  <a:lnTo>
                    <a:pt x="4698" y="23113"/>
                  </a:lnTo>
                  <a:lnTo>
                    <a:pt x="0" y="15366"/>
                  </a:lnTo>
                  <a:lnTo>
                    <a:pt x="380" y="11048"/>
                  </a:lnTo>
                  <a:lnTo>
                    <a:pt x="4698" y="0"/>
                  </a:lnTo>
                  <a:lnTo>
                    <a:pt x="6476" y="126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5902178" y="5055362"/>
              <a:ext cx="379222" cy="17094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6294481" y="5155564"/>
              <a:ext cx="57150" cy="26797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6294481" y="5155564"/>
              <a:ext cx="57150" cy="27305"/>
            </a:xfrm>
            <a:custGeom>
              <a:avLst/>
              <a:gdLst/>
              <a:ahLst/>
              <a:cxnLst/>
              <a:rect l="l" t="t" r="r" b="b"/>
              <a:pathLst>
                <a:path w="57150" h="27304">
                  <a:moveTo>
                    <a:pt x="6350" y="126"/>
                  </a:moveTo>
                  <a:lnTo>
                    <a:pt x="52705" y="3810"/>
                  </a:lnTo>
                  <a:lnTo>
                    <a:pt x="53594" y="3810"/>
                  </a:lnTo>
                  <a:lnTo>
                    <a:pt x="54355" y="4063"/>
                  </a:lnTo>
                  <a:lnTo>
                    <a:pt x="57023" y="8636"/>
                  </a:lnTo>
                  <a:lnTo>
                    <a:pt x="57023" y="10160"/>
                  </a:lnTo>
                  <a:lnTo>
                    <a:pt x="57150" y="11684"/>
                  </a:lnTo>
                  <a:lnTo>
                    <a:pt x="57023" y="13462"/>
                  </a:lnTo>
                  <a:lnTo>
                    <a:pt x="56896" y="15494"/>
                  </a:lnTo>
                  <a:lnTo>
                    <a:pt x="56642" y="19812"/>
                  </a:lnTo>
                  <a:lnTo>
                    <a:pt x="55880" y="22733"/>
                  </a:lnTo>
                  <a:lnTo>
                    <a:pt x="54990" y="24384"/>
                  </a:lnTo>
                  <a:lnTo>
                    <a:pt x="54101" y="26035"/>
                  </a:lnTo>
                  <a:lnTo>
                    <a:pt x="52705" y="26797"/>
                  </a:lnTo>
                  <a:lnTo>
                    <a:pt x="50926" y="26670"/>
                  </a:lnTo>
                  <a:lnTo>
                    <a:pt x="4572" y="23113"/>
                  </a:lnTo>
                  <a:lnTo>
                    <a:pt x="2794" y="22987"/>
                  </a:lnTo>
                  <a:lnTo>
                    <a:pt x="1524" y="21971"/>
                  </a:lnTo>
                  <a:lnTo>
                    <a:pt x="761" y="20193"/>
                  </a:lnTo>
                  <a:lnTo>
                    <a:pt x="126" y="18287"/>
                  </a:lnTo>
                  <a:lnTo>
                    <a:pt x="0" y="15367"/>
                  </a:lnTo>
                  <a:lnTo>
                    <a:pt x="253" y="11049"/>
                  </a:lnTo>
                  <a:lnTo>
                    <a:pt x="4572" y="0"/>
                  </a:lnTo>
                  <a:lnTo>
                    <a:pt x="6350" y="126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6359759" y="5103368"/>
              <a:ext cx="701675" cy="190754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389632" y="2125980"/>
              <a:ext cx="3466338" cy="3242310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0" y="1363980"/>
              <a:ext cx="3205734" cy="304114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920996" y="3227831"/>
              <a:ext cx="3298698" cy="3158489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162800" y="4344924"/>
              <a:ext cx="3451098" cy="334441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735311" y="5759195"/>
              <a:ext cx="4263390" cy="2772917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3310615" y="5652515"/>
              <a:ext cx="3839717" cy="3624834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3184123" y="1758696"/>
              <a:ext cx="4815077" cy="3128009"/>
            </a:xfrm>
            <a:prstGeom prst="rect">
              <a:avLst/>
            </a:prstGeom>
          </p:spPr>
        </p:pic>
      </p:grpSp>
      <p:pic>
        <p:nvPicPr>
          <p:cNvPr id="45" name="object 45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469569" y="4705096"/>
            <a:ext cx="1529410" cy="185166"/>
          </a:xfrm>
          <a:prstGeom prst="rect">
            <a:avLst/>
          </a:prstGeom>
        </p:spPr>
      </p:pic>
      <p:grpSp>
        <p:nvGrpSpPr>
          <p:cNvPr id="46" name="object 46"/>
          <p:cNvGrpSpPr/>
          <p:nvPr/>
        </p:nvGrpSpPr>
        <p:grpSpPr>
          <a:xfrm>
            <a:off x="3218814" y="5512180"/>
            <a:ext cx="436245" cy="185420"/>
            <a:chOff x="3218814" y="5512180"/>
            <a:chExt cx="436245" cy="185420"/>
          </a:xfrm>
        </p:grpSpPr>
        <p:pic>
          <p:nvPicPr>
            <p:cNvPr id="47" name="object 47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224148" y="5517514"/>
              <a:ext cx="425323" cy="174498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3218814" y="5512180"/>
              <a:ext cx="435991" cy="185166"/>
            </a:xfrm>
            <a:prstGeom prst="rect">
              <a:avLst/>
            </a:prstGeom>
          </p:spPr>
        </p:pic>
      </p:grpSp>
      <p:grpSp>
        <p:nvGrpSpPr>
          <p:cNvPr id="49" name="object 49"/>
          <p:cNvGrpSpPr/>
          <p:nvPr/>
        </p:nvGrpSpPr>
        <p:grpSpPr>
          <a:xfrm>
            <a:off x="2776854" y="5832221"/>
            <a:ext cx="1365250" cy="185420"/>
            <a:chOff x="2776854" y="5832221"/>
            <a:chExt cx="1365250" cy="185420"/>
          </a:xfrm>
        </p:grpSpPr>
        <p:pic>
          <p:nvPicPr>
            <p:cNvPr id="50" name="object 50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2782362" y="5837555"/>
              <a:ext cx="1354027" cy="174498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2834131" y="5840476"/>
              <a:ext cx="382270" cy="169545"/>
            </a:xfrm>
            <a:custGeom>
              <a:avLst/>
              <a:gdLst/>
              <a:ahLst/>
              <a:cxnLst/>
              <a:rect l="l" t="t" r="r" b="b"/>
              <a:pathLst>
                <a:path w="382269" h="169545">
                  <a:moveTo>
                    <a:pt x="23875" y="32258"/>
                  </a:moveTo>
                  <a:lnTo>
                    <a:pt x="0" y="103886"/>
                  </a:lnTo>
                  <a:lnTo>
                    <a:pt x="47879" y="103886"/>
                  </a:lnTo>
                  <a:lnTo>
                    <a:pt x="24003" y="32258"/>
                  </a:lnTo>
                  <a:lnTo>
                    <a:pt x="23875" y="32258"/>
                  </a:lnTo>
                  <a:close/>
                </a:path>
                <a:path w="382269" h="169545">
                  <a:moveTo>
                    <a:pt x="300863" y="26543"/>
                  </a:moveTo>
                  <a:lnTo>
                    <a:pt x="300863" y="83693"/>
                  </a:lnTo>
                  <a:lnTo>
                    <a:pt x="316230" y="83693"/>
                  </a:lnTo>
                  <a:lnTo>
                    <a:pt x="321691" y="83693"/>
                  </a:lnTo>
                  <a:lnTo>
                    <a:pt x="326263" y="82931"/>
                  </a:lnTo>
                  <a:lnTo>
                    <a:pt x="329945" y="81407"/>
                  </a:lnTo>
                  <a:lnTo>
                    <a:pt x="333629" y="80010"/>
                  </a:lnTo>
                  <a:lnTo>
                    <a:pt x="336676" y="77977"/>
                  </a:lnTo>
                  <a:lnTo>
                    <a:pt x="338963" y="75311"/>
                  </a:lnTo>
                  <a:lnTo>
                    <a:pt x="341375" y="72644"/>
                  </a:lnTo>
                  <a:lnTo>
                    <a:pt x="343154" y="69469"/>
                  </a:lnTo>
                  <a:lnTo>
                    <a:pt x="344297" y="65786"/>
                  </a:lnTo>
                  <a:lnTo>
                    <a:pt x="345567" y="62102"/>
                  </a:lnTo>
                  <a:lnTo>
                    <a:pt x="346201" y="58038"/>
                  </a:lnTo>
                  <a:lnTo>
                    <a:pt x="346201" y="53721"/>
                  </a:lnTo>
                  <a:lnTo>
                    <a:pt x="346201" y="47751"/>
                  </a:lnTo>
                  <a:lnTo>
                    <a:pt x="319024" y="26543"/>
                  </a:lnTo>
                  <a:lnTo>
                    <a:pt x="315468" y="26543"/>
                  </a:lnTo>
                  <a:lnTo>
                    <a:pt x="300863" y="26543"/>
                  </a:lnTo>
                  <a:close/>
                </a:path>
                <a:path w="382269" h="169545">
                  <a:moveTo>
                    <a:pt x="159131" y="26543"/>
                  </a:moveTo>
                  <a:lnTo>
                    <a:pt x="159131" y="83693"/>
                  </a:lnTo>
                  <a:lnTo>
                    <a:pt x="174498" y="83693"/>
                  </a:lnTo>
                  <a:lnTo>
                    <a:pt x="179959" y="83693"/>
                  </a:lnTo>
                  <a:lnTo>
                    <a:pt x="184531" y="82931"/>
                  </a:lnTo>
                  <a:lnTo>
                    <a:pt x="188213" y="81407"/>
                  </a:lnTo>
                  <a:lnTo>
                    <a:pt x="191897" y="80010"/>
                  </a:lnTo>
                  <a:lnTo>
                    <a:pt x="194944" y="77977"/>
                  </a:lnTo>
                  <a:lnTo>
                    <a:pt x="197231" y="75311"/>
                  </a:lnTo>
                  <a:lnTo>
                    <a:pt x="199644" y="72644"/>
                  </a:lnTo>
                  <a:lnTo>
                    <a:pt x="201422" y="69469"/>
                  </a:lnTo>
                  <a:lnTo>
                    <a:pt x="202565" y="65786"/>
                  </a:lnTo>
                  <a:lnTo>
                    <a:pt x="203835" y="62102"/>
                  </a:lnTo>
                  <a:lnTo>
                    <a:pt x="204469" y="58038"/>
                  </a:lnTo>
                  <a:lnTo>
                    <a:pt x="204469" y="53721"/>
                  </a:lnTo>
                  <a:lnTo>
                    <a:pt x="204469" y="47751"/>
                  </a:lnTo>
                  <a:lnTo>
                    <a:pt x="177292" y="26543"/>
                  </a:lnTo>
                  <a:lnTo>
                    <a:pt x="173736" y="26543"/>
                  </a:lnTo>
                  <a:lnTo>
                    <a:pt x="159131" y="26543"/>
                  </a:lnTo>
                  <a:close/>
                </a:path>
                <a:path w="382269" h="169545">
                  <a:moveTo>
                    <a:pt x="278130" y="0"/>
                  </a:moveTo>
                  <a:lnTo>
                    <a:pt x="317881" y="0"/>
                  </a:lnTo>
                  <a:lnTo>
                    <a:pt x="321944" y="0"/>
                  </a:lnTo>
                  <a:lnTo>
                    <a:pt x="325628" y="253"/>
                  </a:lnTo>
                  <a:lnTo>
                    <a:pt x="329311" y="508"/>
                  </a:lnTo>
                  <a:lnTo>
                    <a:pt x="332867" y="762"/>
                  </a:lnTo>
                  <a:lnTo>
                    <a:pt x="337185" y="1524"/>
                  </a:lnTo>
                  <a:lnTo>
                    <a:pt x="342265" y="2412"/>
                  </a:lnTo>
                  <a:lnTo>
                    <a:pt x="347344" y="3428"/>
                  </a:lnTo>
                  <a:lnTo>
                    <a:pt x="352425" y="5334"/>
                  </a:lnTo>
                  <a:lnTo>
                    <a:pt x="357505" y="8000"/>
                  </a:lnTo>
                  <a:lnTo>
                    <a:pt x="362712" y="10668"/>
                  </a:lnTo>
                  <a:lnTo>
                    <a:pt x="367156" y="14097"/>
                  </a:lnTo>
                  <a:lnTo>
                    <a:pt x="370713" y="18287"/>
                  </a:lnTo>
                  <a:lnTo>
                    <a:pt x="374395" y="22351"/>
                  </a:lnTo>
                  <a:lnTo>
                    <a:pt x="377190" y="27177"/>
                  </a:lnTo>
                  <a:lnTo>
                    <a:pt x="379094" y="32638"/>
                  </a:lnTo>
                  <a:lnTo>
                    <a:pt x="381000" y="38226"/>
                  </a:lnTo>
                  <a:lnTo>
                    <a:pt x="382016" y="44323"/>
                  </a:lnTo>
                  <a:lnTo>
                    <a:pt x="382016" y="51181"/>
                  </a:lnTo>
                  <a:lnTo>
                    <a:pt x="370331" y="89788"/>
                  </a:lnTo>
                  <a:lnTo>
                    <a:pt x="364617" y="94741"/>
                  </a:lnTo>
                  <a:lnTo>
                    <a:pt x="359029" y="99822"/>
                  </a:lnTo>
                  <a:lnTo>
                    <a:pt x="314960" y="110109"/>
                  </a:lnTo>
                  <a:lnTo>
                    <a:pt x="300863" y="110109"/>
                  </a:lnTo>
                  <a:lnTo>
                    <a:pt x="300863" y="163829"/>
                  </a:lnTo>
                  <a:lnTo>
                    <a:pt x="300863" y="164719"/>
                  </a:lnTo>
                  <a:lnTo>
                    <a:pt x="300609" y="165481"/>
                  </a:lnTo>
                  <a:lnTo>
                    <a:pt x="299974" y="166243"/>
                  </a:lnTo>
                  <a:lnTo>
                    <a:pt x="299466" y="166877"/>
                  </a:lnTo>
                  <a:lnTo>
                    <a:pt x="298450" y="167512"/>
                  </a:lnTo>
                  <a:lnTo>
                    <a:pt x="297180" y="167894"/>
                  </a:lnTo>
                  <a:lnTo>
                    <a:pt x="295910" y="168401"/>
                  </a:lnTo>
                  <a:lnTo>
                    <a:pt x="294131" y="168656"/>
                  </a:lnTo>
                  <a:lnTo>
                    <a:pt x="291973" y="168910"/>
                  </a:lnTo>
                  <a:lnTo>
                    <a:pt x="289813" y="169163"/>
                  </a:lnTo>
                  <a:lnTo>
                    <a:pt x="287019" y="169418"/>
                  </a:lnTo>
                  <a:lnTo>
                    <a:pt x="283591" y="169418"/>
                  </a:lnTo>
                  <a:lnTo>
                    <a:pt x="280288" y="169418"/>
                  </a:lnTo>
                  <a:lnTo>
                    <a:pt x="270129" y="167894"/>
                  </a:lnTo>
                  <a:lnTo>
                    <a:pt x="268859" y="167512"/>
                  </a:lnTo>
                  <a:lnTo>
                    <a:pt x="267843" y="166877"/>
                  </a:lnTo>
                  <a:lnTo>
                    <a:pt x="267335" y="166243"/>
                  </a:lnTo>
                  <a:lnTo>
                    <a:pt x="266826" y="165481"/>
                  </a:lnTo>
                  <a:lnTo>
                    <a:pt x="266573" y="164719"/>
                  </a:lnTo>
                  <a:lnTo>
                    <a:pt x="266573" y="163829"/>
                  </a:lnTo>
                  <a:lnTo>
                    <a:pt x="266573" y="12319"/>
                  </a:lnTo>
                  <a:lnTo>
                    <a:pt x="266573" y="8254"/>
                  </a:lnTo>
                  <a:lnTo>
                    <a:pt x="267716" y="5207"/>
                  </a:lnTo>
                  <a:lnTo>
                    <a:pt x="269748" y="3175"/>
                  </a:lnTo>
                  <a:lnTo>
                    <a:pt x="271906" y="1143"/>
                  </a:lnTo>
                  <a:lnTo>
                    <a:pt x="274700" y="0"/>
                  </a:lnTo>
                  <a:lnTo>
                    <a:pt x="278130" y="0"/>
                  </a:lnTo>
                  <a:close/>
                </a:path>
                <a:path w="382269" h="169545">
                  <a:moveTo>
                    <a:pt x="136398" y="0"/>
                  </a:moveTo>
                  <a:lnTo>
                    <a:pt x="176149" y="0"/>
                  </a:lnTo>
                  <a:lnTo>
                    <a:pt x="180212" y="0"/>
                  </a:lnTo>
                  <a:lnTo>
                    <a:pt x="183895" y="253"/>
                  </a:lnTo>
                  <a:lnTo>
                    <a:pt x="187579" y="508"/>
                  </a:lnTo>
                  <a:lnTo>
                    <a:pt x="191135" y="762"/>
                  </a:lnTo>
                  <a:lnTo>
                    <a:pt x="195453" y="1524"/>
                  </a:lnTo>
                  <a:lnTo>
                    <a:pt x="200532" y="2412"/>
                  </a:lnTo>
                  <a:lnTo>
                    <a:pt x="205612" y="3428"/>
                  </a:lnTo>
                  <a:lnTo>
                    <a:pt x="210693" y="5334"/>
                  </a:lnTo>
                  <a:lnTo>
                    <a:pt x="215773" y="8000"/>
                  </a:lnTo>
                  <a:lnTo>
                    <a:pt x="220980" y="10668"/>
                  </a:lnTo>
                  <a:lnTo>
                    <a:pt x="225425" y="14097"/>
                  </a:lnTo>
                  <a:lnTo>
                    <a:pt x="228981" y="18287"/>
                  </a:lnTo>
                  <a:lnTo>
                    <a:pt x="232663" y="22351"/>
                  </a:lnTo>
                  <a:lnTo>
                    <a:pt x="235457" y="27177"/>
                  </a:lnTo>
                  <a:lnTo>
                    <a:pt x="237362" y="32638"/>
                  </a:lnTo>
                  <a:lnTo>
                    <a:pt x="239268" y="38226"/>
                  </a:lnTo>
                  <a:lnTo>
                    <a:pt x="240284" y="44323"/>
                  </a:lnTo>
                  <a:lnTo>
                    <a:pt x="240284" y="51181"/>
                  </a:lnTo>
                  <a:lnTo>
                    <a:pt x="228600" y="89788"/>
                  </a:lnTo>
                  <a:lnTo>
                    <a:pt x="222885" y="94741"/>
                  </a:lnTo>
                  <a:lnTo>
                    <a:pt x="217297" y="99822"/>
                  </a:lnTo>
                  <a:lnTo>
                    <a:pt x="173228" y="110109"/>
                  </a:lnTo>
                  <a:lnTo>
                    <a:pt x="159131" y="110109"/>
                  </a:lnTo>
                  <a:lnTo>
                    <a:pt x="159131" y="163829"/>
                  </a:lnTo>
                  <a:lnTo>
                    <a:pt x="159131" y="164719"/>
                  </a:lnTo>
                  <a:lnTo>
                    <a:pt x="158876" y="165481"/>
                  </a:lnTo>
                  <a:lnTo>
                    <a:pt x="158242" y="166243"/>
                  </a:lnTo>
                  <a:lnTo>
                    <a:pt x="157734" y="166877"/>
                  </a:lnTo>
                  <a:lnTo>
                    <a:pt x="156718" y="167512"/>
                  </a:lnTo>
                  <a:lnTo>
                    <a:pt x="155448" y="167894"/>
                  </a:lnTo>
                  <a:lnTo>
                    <a:pt x="154178" y="168401"/>
                  </a:lnTo>
                  <a:lnTo>
                    <a:pt x="152400" y="168656"/>
                  </a:lnTo>
                  <a:lnTo>
                    <a:pt x="150241" y="168910"/>
                  </a:lnTo>
                  <a:lnTo>
                    <a:pt x="148081" y="169163"/>
                  </a:lnTo>
                  <a:lnTo>
                    <a:pt x="145287" y="169418"/>
                  </a:lnTo>
                  <a:lnTo>
                    <a:pt x="141859" y="169418"/>
                  </a:lnTo>
                  <a:lnTo>
                    <a:pt x="138556" y="169418"/>
                  </a:lnTo>
                  <a:lnTo>
                    <a:pt x="128397" y="167894"/>
                  </a:lnTo>
                  <a:lnTo>
                    <a:pt x="127126" y="167512"/>
                  </a:lnTo>
                  <a:lnTo>
                    <a:pt x="126111" y="166877"/>
                  </a:lnTo>
                  <a:lnTo>
                    <a:pt x="125603" y="166243"/>
                  </a:lnTo>
                  <a:lnTo>
                    <a:pt x="125094" y="165481"/>
                  </a:lnTo>
                  <a:lnTo>
                    <a:pt x="124841" y="164719"/>
                  </a:lnTo>
                  <a:lnTo>
                    <a:pt x="124841" y="163829"/>
                  </a:lnTo>
                  <a:lnTo>
                    <a:pt x="124841" y="12319"/>
                  </a:lnTo>
                  <a:lnTo>
                    <a:pt x="124841" y="8254"/>
                  </a:lnTo>
                  <a:lnTo>
                    <a:pt x="125984" y="5207"/>
                  </a:lnTo>
                  <a:lnTo>
                    <a:pt x="128016" y="3175"/>
                  </a:lnTo>
                  <a:lnTo>
                    <a:pt x="130175" y="1143"/>
                  </a:lnTo>
                  <a:lnTo>
                    <a:pt x="132969" y="0"/>
                  </a:lnTo>
                  <a:lnTo>
                    <a:pt x="136398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237102" y="5832221"/>
              <a:ext cx="904620" cy="185166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2782188" y="5839714"/>
              <a:ext cx="155575" cy="170180"/>
            </a:xfrm>
            <a:custGeom>
              <a:avLst/>
              <a:gdLst/>
              <a:ahLst/>
              <a:cxnLst/>
              <a:rect l="l" t="t" r="r" b="b"/>
              <a:pathLst>
                <a:path w="155575" h="170179">
                  <a:moveTo>
                    <a:pt x="76327" y="0"/>
                  </a:moveTo>
                  <a:lnTo>
                    <a:pt x="81406" y="0"/>
                  </a:lnTo>
                  <a:lnTo>
                    <a:pt x="85598" y="126"/>
                  </a:lnTo>
                  <a:lnTo>
                    <a:pt x="88518" y="253"/>
                  </a:lnTo>
                  <a:lnTo>
                    <a:pt x="91567" y="381"/>
                  </a:lnTo>
                  <a:lnTo>
                    <a:pt x="93980" y="635"/>
                  </a:lnTo>
                  <a:lnTo>
                    <a:pt x="95631" y="1143"/>
                  </a:lnTo>
                  <a:lnTo>
                    <a:pt x="97409" y="1650"/>
                  </a:lnTo>
                  <a:lnTo>
                    <a:pt x="98552" y="2286"/>
                  </a:lnTo>
                  <a:lnTo>
                    <a:pt x="99313" y="3301"/>
                  </a:lnTo>
                  <a:lnTo>
                    <a:pt x="100075" y="4190"/>
                  </a:lnTo>
                  <a:lnTo>
                    <a:pt x="100711" y="5587"/>
                  </a:lnTo>
                  <a:lnTo>
                    <a:pt x="101218" y="7238"/>
                  </a:lnTo>
                  <a:lnTo>
                    <a:pt x="153288" y="156590"/>
                  </a:lnTo>
                  <a:lnTo>
                    <a:pt x="154305" y="159638"/>
                  </a:lnTo>
                  <a:lnTo>
                    <a:pt x="154940" y="162178"/>
                  </a:lnTo>
                  <a:lnTo>
                    <a:pt x="155194" y="163957"/>
                  </a:lnTo>
                  <a:lnTo>
                    <a:pt x="155448" y="165862"/>
                  </a:lnTo>
                  <a:lnTo>
                    <a:pt x="155194" y="167132"/>
                  </a:lnTo>
                  <a:lnTo>
                    <a:pt x="154178" y="168148"/>
                  </a:lnTo>
                  <a:lnTo>
                    <a:pt x="153288" y="169037"/>
                  </a:lnTo>
                  <a:lnTo>
                    <a:pt x="151511" y="169545"/>
                  </a:lnTo>
                  <a:lnTo>
                    <a:pt x="149098" y="169799"/>
                  </a:lnTo>
                  <a:lnTo>
                    <a:pt x="146685" y="170052"/>
                  </a:lnTo>
                  <a:lnTo>
                    <a:pt x="143383" y="170180"/>
                  </a:lnTo>
                  <a:lnTo>
                    <a:pt x="139065" y="170180"/>
                  </a:lnTo>
                  <a:lnTo>
                    <a:pt x="134619" y="170180"/>
                  </a:lnTo>
                  <a:lnTo>
                    <a:pt x="131191" y="170052"/>
                  </a:lnTo>
                  <a:lnTo>
                    <a:pt x="128778" y="169925"/>
                  </a:lnTo>
                  <a:lnTo>
                    <a:pt x="126237" y="169799"/>
                  </a:lnTo>
                  <a:lnTo>
                    <a:pt x="124333" y="169545"/>
                  </a:lnTo>
                  <a:lnTo>
                    <a:pt x="123062" y="169163"/>
                  </a:lnTo>
                  <a:lnTo>
                    <a:pt x="121793" y="168783"/>
                  </a:lnTo>
                  <a:lnTo>
                    <a:pt x="120904" y="168148"/>
                  </a:lnTo>
                  <a:lnTo>
                    <a:pt x="120396" y="167512"/>
                  </a:lnTo>
                  <a:lnTo>
                    <a:pt x="119887" y="166877"/>
                  </a:lnTo>
                  <a:lnTo>
                    <a:pt x="119380" y="165862"/>
                  </a:lnTo>
                  <a:lnTo>
                    <a:pt x="118999" y="164719"/>
                  </a:lnTo>
                  <a:lnTo>
                    <a:pt x="107696" y="130937"/>
                  </a:lnTo>
                  <a:lnTo>
                    <a:pt x="44450" y="130937"/>
                  </a:lnTo>
                  <a:lnTo>
                    <a:pt x="33781" y="163830"/>
                  </a:lnTo>
                  <a:lnTo>
                    <a:pt x="33400" y="165100"/>
                  </a:lnTo>
                  <a:lnTo>
                    <a:pt x="32893" y="166115"/>
                  </a:lnTo>
                  <a:lnTo>
                    <a:pt x="32385" y="166877"/>
                  </a:lnTo>
                  <a:lnTo>
                    <a:pt x="31877" y="167766"/>
                  </a:lnTo>
                  <a:lnTo>
                    <a:pt x="30861" y="168401"/>
                  </a:lnTo>
                  <a:lnTo>
                    <a:pt x="29591" y="168910"/>
                  </a:lnTo>
                  <a:lnTo>
                    <a:pt x="28448" y="169418"/>
                  </a:lnTo>
                  <a:lnTo>
                    <a:pt x="26669" y="169672"/>
                  </a:lnTo>
                  <a:lnTo>
                    <a:pt x="24256" y="169799"/>
                  </a:lnTo>
                  <a:lnTo>
                    <a:pt x="21971" y="170052"/>
                  </a:lnTo>
                  <a:lnTo>
                    <a:pt x="19050" y="170180"/>
                  </a:lnTo>
                  <a:lnTo>
                    <a:pt x="15240" y="170180"/>
                  </a:lnTo>
                  <a:lnTo>
                    <a:pt x="11303" y="170180"/>
                  </a:lnTo>
                  <a:lnTo>
                    <a:pt x="8128" y="169925"/>
                  </a:lnTo>
                  <a:lnTo>
                    <a:pt x="0" y="165481"/>
                  </a:lnTo>
                  <a:lnTo>
                    <a:pt x="254" y="163575"/>
                  </a:lnTo>
                  <a:lnTo>
                    <a:pt x="508" y="161798"/>
                  </a:lnTo>
                  <a:lnTo>
                    <a:pt x="1143" y="159385"/>
                  </a:lnTo>
                  <a:lnTo>
                    <a:pt x="2286" y="156337"/>
                  </a:lnTo>
                  <a:lnTo>
                    <a:pt x="54229" y="6858"/>
                  </a:lnTo>
                  <a:lnTo>
                    <a:pt x="59309" y="1143"/>
                  </a:lnTo>
                  <a:lnTo>
                    <a:pt x="60833" y="635"/>
                  </a:lnTo>
                  <a:lnTo>
                    <a:pt x="62992" y="381"/>
                  </a:lnTo>
                  <a:lnTo>
                    <a:pt x="65659" y="253"/>
                  </a:lnTo>
                  <a:lnTo>
                    <a:pt x="68325" y="126"/>
                  </a:lnTo>
                  <a:lnTo>
                    <a:pt x="71881" y="0"/>
                  </a:lnTo>
                  <a:lnTo>
                    <a:pt x="76327" y="0"/>
                  </a:lnTo>
                  <a:close/>
                </a:path>
              </a:pathLst>
            </a:custGeom>
            <a:ln w="10667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4" name="object 54"/>
          <p:cNvPicPr/>
          <p:nvPr/>
        </p:nvPicPr>
        <p:blipFill>
          <a:blip r:embed="rId39" cstate="print"/>
          <a:stretch>
            <a:fillRect/>
          </a:stretch>
        </p:blipFill>
        <p:spPr>
          <a:xfrm>
            <a:off x="5592571" y="6600825"/>
            <a:ext cx="1179194" cy="185166"/>
          </a:xfrm>
          <a:prstGeom prst="rect">
            <a:avLst/>
          </a:prstGeom>
        </p:spPr>
      </p:pic>
      <p:grpSp>
        <p:nvGrpSpPr>
          <p:cNvPr id="55" name="object 55"/>
          <p:cNvGrpSpPr/>
          <p:nvPr/>
        </p:nvGrpSpPr>
        <p:grpSpPr>
          <a:xfrm>
            <a:off x="5573253" y="6923023"/>
            <a:ext cx="1176020" cy="207645"/>
            <a:chOff x="5573253" y="6923023"/>
            <a:chExt cx="1176020" cy="207645"/>
          </a:xfrm>
        </p:grpSpPr>
        <p:pic>
          <p:nvPicPr>
            <p:cNvPr id="56" name="object 56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5573253" y="6923440"/>
              <a:ext cx="1175795" cy="206672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5599429" y="6928484"/>
              <a:ext cx="1139190" cy="169925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6111493" y="6929246"/>
              <a:ext cx="627380" cy="169545"/>
            </a:xfrm>
            <a:custGeom>
              <a:avLst/>
              <a:gdLst/>
              <a:ahLst/>
              <a:cxnLst/>
              <a:rect l="l" t="t" r="r" b="b"/>
              <a:pathLst>
                <a:path w="627379" h="169545">
                  <a:moveTo>
                    <a:pt x="315086" y="32130"/>
                  </a:moveTo>
                  <a:lnTo>
                    <a:pt x="291210" y="103758"/>
                  </a:lnTo>
                  <a:lnTo>
                    <a:pt x="339089" y="103758"/>
                  </a:lnTo>
                  <a:lnTo>
                    <a:pt x="315213" y="32130"/>
                  </a:lnTo>
                  <a:lnTo>
                    <a:pt x="315086" y="32130"/>
                  </a:lnTo>
                  <a:close/>
                </a:path>
                <a:path w="627379" h="169545">
                  <a:moveTo>
                    <a:pt x="34289" y="26415"/>
                  </a:moveTo>
                  <a:lnTo>
                    <a:pt x="34289" y="83565"/>
                  </a:lnTo>
                  <a:lnTo>
                    <a:pt x="49656" y="83565"/>
                  </a:lnTo>
                  <a:lnTo>
                    <a:pt x="55117" y="83565"/>
                  </a:lnTo>
                  <a:lnTo>
                    <a:pt x="72389" y="75183"/>
                  </a:lnTo>
                  <a:lnTo>
                    <a:pt x="74802" y="72516"/>
                  </a:lnTo>
                  <a:lnTo>
                    <a:pt x="76580" y="69341"/>
                  </a:lnTo>
                  <a:lnTo>
                    <a:pt x="77723" y="65658"/>
                  </a:lnTo>
                  <a:lnTo>
                    <a:pt x="78993" y="61975"/>
                  </a:lnTo>
                  <a:lnTo>
                    <a:pt x="79628" y="57912"/>
                  </a:lnTo>
                  <a:lnTo>
                    <a:pt x="79628" y="53593"/>
                  </a:lnTo>
                  <a:lnTo>
                    <a:pt x="79628" y="47751"/>
                  </a:lnTo>
                  <a:lnTo>
                    <a:pt x="68706" y="30606"/>
                  </a:lnTo>
                  <a:lnTo>
                    <a:pt x="65785" y="28701"/>
                  </a:lnTo>
                  <a:lnTo>
                    <a:pt x="62483" y="27558"/>
                  </a:lnTo>
                  <a:lnTo>
                    <a:pt x="59181" y="27050"/>
                  </a:lnTo>
                  <a:lnTo>
                    <a:pt x="55879" y="26669"/>
                  </a:lnTo>
                  <a:lnTo>
                    <a:pt x="52450" y="26415"/>
                  </a:lnTo>
                  <a:lnTo>
                    <a:pt x="48894" y="26415"/>
                  </a:lnTo>
                  <a:lnTo>
                    <a:pt x="34289" y="26415"/>
                  </a:lnTo>
                  <a:close/>
                </a:path>
                <a:path w="627379" h="169545">
                  <a:moveTo>
                    <a:pt x="537463" y="0"/>
                  </a:moveTo>
                  <a:lnTo>
                    <a:pt x="621537" y="0"/>
                  </a:lnTo>
                  <a:lnTo>
                    <a:pt x="622426" y="0"/>
                  </a:lnTo>
                  <a:lnTo>
                    <a:pt x="623061" y="126"/>
                  </a:lnTo>
                  <a:lnTo>
                    <a:pt x="623697" y="635"/>
                  </a:lnTo>
                  <a:lnTo>
                    <a:pt x="624331" y="1015"/>
                  </a:lnTo>
                  <a:lnTo>
                    <a:pt x="624839" y="1777"/>
                  </a:lnTo>
                  <a:lnTo>
                    <a:pt x="625221" y="2920"/>
                  </a:lnTo>
                  <a:lnTo>
                    <a:pt x="625728" y="3937"/>
                  </a:lnTo>
                  <a:lnTo>
                    <a:pt x="625982" y="5333"/>
                  </a:lnTo>
                  <a:lnTo>
                    <a:pt x="626236" y="7112"/>
                  </a:lnTo>
                  <a:lnTo>
                    <a:pt x="626490" y="8762"/>
                  </a:lnTo>
                  <a:lnTo>
                    <a:pt x="626490" y="10922"/>
                  </a:lnTo>
                  <a:lnTo>
                    <a:pt x="626490" y="13462"/>
                  </a:lnTo>
                  <a:lnTo>
                    <a:pt x="626490" y="15875"/>
                  </a:lnTo>
                  <a:lnTo>
                    <a:pt x="626490" y="18033"/>
                  </a:lnTo>
                  <a:lnTo>
                    <a:pt x="626236" y="19685"/>
                  </a:lnTo>
                  <a:lnTo>
                    <a:pt x="625982" y="21336"/>
                  </a:lnTo>
                  <a:lnTo>
                    <a:pt x="625728" y="22732"/>
                  </a:lnTo>
                  <a:lnTo>
                    <a:pt x="625221" y="23749"/>
                  </a:lnTo>
                  <a:lnTo>
                    <a:pt x="624839" y="24764"/>
                  </a:lnTo>
                  <a:lnTo>
                    <a:pt x="624331" y="25526"/>
                  </a:lnTo>
                  <a:lnTo>
                    <a:pt x="623697" y="26035"/>
                  </a:lnTo>
                  <a:lnTo>
                    <a:pt x="623061" y="26542"/>
                  </a:lnTo>
                  <a:lnTo>
                    <a:pt x="622426" y="26797"/>
                  </a:lnTo>
                  <a:lnTo>
                    <a:pt x="621537" y="26797"/>
                  </a:lnTo>
                  <a:lnTo>
                    <a:pt x="561466" y="26797"/>
                  </a:lnTo>
                  <a:lnTo>
                    <a:pt x="561466" y="67944"/>
                  </a:lnTo>
                  <a:lnTo>
                    <a:pt x="612394" y="67944"/>
                  </a:lnTo>
                  <a:lnTo>
                    <a:pt x="613155" y="67944"/>
                  </a:lnTo>
                  <a:lnTo>
                    <a:pt x="613790" y="68199"/>
                  </a:lnTo>
                  <a:lnTo>
                    <a:pt x="614552" y="68706"/>
                  </a:lnTo>
                  <a:lnTo>
                    <a:pt x="615187" y="69087"/>
                  </a:lnTo>
                  <a:lnTo>
                    <a:pt x="615696" y="69850"/>
                  </a:lnTo>
                  <a:lnTo>
                    <a:pt x="616076" y="70865"/>
                  </a:lnTo>
                  <a:lnTo>
                    <a:pt x="616584" y="71881"/>
                  </a:lnTo>
                  <a:lnTo>
                    <a:pt x="616838" y="73151"/>
                  </a:lnTo>
                  <a:lnTo>
                    <a:pt x="617092" y="74929"/>
                  </a:lnTo>
                  <a:lnTo>
                    <a:pt x="617347" y="76580"/>
                  </a:lnTo>
                  <a:lnTo>
                    <a:pt x="617474" y="78612"/>
                  </a:lnTo>
                  <a:lnTo>
                    <a:pt x="617474" y="81025"/>
                  </a:lnTo>
                  <a:lnTo>
                    <a:pt x="617474" y="83565"/>
                  </a:lnTo>
                  <a:lnTo>
                    <a:pt x="617347" y="85725"/>
                  </a:lnTo>
                  <a:lnTo>
                    <a:pt x="617092" y="87375"/>
                  </a:lnTo>
                  <a:lnTo>
                    <a:pt x="616838" y="89026"/>
                  </a:lnTo>
                  <a:lnTo>
                    <a:pt x="616584" y="90297"/>
                  </a:lnTo>
                  <a:lnTo>
                    <a:pt x="616076" y="91312"/>
                  </a:lnTo>
                  <a:lnTo>
                    <a:pt x="615696" y="92328"/>
                  </a:lnTo>
                  <a:lnTo>
                    <a:pt x="615187" y="92963"/>
                  </a:lnTo>
                  <a:lnTo>
                    <a:pt x="614552" y="93472"/>
                  </a:lnTo>
                  <a:lnTo>
                    <a:pt x="613790" y="93852"/>
                  </a:lnTo>
                  <a:lnTo>
                    <a:pt x="613155" y="94106"/>
                  </a:lnTo>
                  <a:lnTo>
                    <a:pt x="612394" y="94106"/>
                  </a:lnTo>
                  <a:lnTo>
                    <a:pt x="561466" y="94106"/>
                  </a:lnTo>
                  <a:lnTo>
                    <a:pt x="561466" y="141604"/>
                  </a:lnTo>
                  <a:lnTo>
                    <a:pt x="622173" y="141604"/>
                  </a:lnTo>
                  <a:lnTo>
                    <a:pt x="622934" y="141604"/>
                  </a:lnTo>
                  <a:lnTo>
                    <a:pt x="623570" y="141858"/>
                  </a:lnTo>
                  <a:lnTo>
                    <a:pt x="624204" y="142366"/>
                  </a:lnTo>
                  <a:lnTo>
                    <a:pt x="624966" y="142875"/>
                  </a:lnTo>
                  <a:lnTo>
                    <a:pt x="625475" y="143636"/>
                  </a:lnTo>
                  <a:lnTo>
                    <a:pt x="625855" y="144652"/>
                  </a:lnTo>
                  <a:lnTo>
                    <a:pt x="626363" y="145669"/>
                  </a:lnTo>
                  <a:lnTo>
                    <a:pt x="626617" y="147065"/>
                  </a:lnTo>
                  <a:lnTo>
                    <a:pt x="626872" y="148716"/>
                  </a:lnTo>
                  <a:lnTo>
                    <a:pt x="627126" y="150367"/>
                  </a:lnTo>
                  <a:lnTo>
                    <a:pt x="627252" y="152526"/>
                  </a:lnTo>
                  <a:lnTo>
                    <a:pt x="627252" y="155066"/>
                  </a:lnTo>
                  <a:lnTo>
                    <a:pt x="627252" y="157606"/>
                  </a:lnTo>
                  <a:lnTo>
                    <a:pt x="625855" y="165480"/>
                  </a:lnTo>
                  <a:lnTo>
                    <a:pt x="625475" y="166496"/>
                  </a:lnTo>
                  <a:lnTo>
                    <a:pt x="624966" y="167258"/>
                  </a:lnTo>
                  <a:lnTo>
                    <a:pt x="624204" y="167766"/>
                  </a:lnTo>
                  <a:lnTo>
                    <a:pt x="623570" y="168275"/>
                  </a:lnTo>
                  <a:lnTo>
                    <a:pt x="622934" y="168401"/>
                  </a:lnTo>
                  <a:lnTo>
                    <a:pt x="622173" y="168401"/>
                  </a:lnTo>
                  <a:lnTo>
                    <a:pt x="537463" y="168401"/>
                  </a:lnTo>
                  <a:lnTo>
                    <a:pt x="534542" y="168401"/>
                  </a:lnTo>
                  <a:lnTo>
                    <a:pt x="532256" y="167639"/>
                  </a:lnTo>
                  <a:lnTo>
                    <a:pt x="530225" y="165861"/>
                  </a:lnTo>
                  <a:lnTo>
                    <a:pt x="528320" y="164210"/>
                  </a:lnTo>
                  <a:lnTo>
                    <a:pt x="527303" y="161416"/>
                  </a:lnTo>
                  <a:lnTo>
                    <a:pt x="527303" y="157606"/>
                  </a:lnTo>
                  <a:lnTo>
                    <a:pt x="527303" y="10794"/>
                  </a:lnTo>
                  <a:lnTo>
                    <a:pt x="527303" y="6985"/>
                  </a:lnTo>
                  <a:lnTo>
                    <a:pt x="528320" y="4190"/>
                  </a:lnTo>
                  <a:lnTo>
                    <a:pt x="530225" y="2539"/>
                  </a:lnTo>
                  <a:lnTo>
                    <a:pt x="532256" y="762"/>
                  </a:lnTo>
                  <a:lnTo>
                    <a:pt x="534542" y="0"/>
                  </a:lnTo>
                  <a:lnTo>
                    <a:pt x="537463" y="0"/>
                  </a:lnTo>
                  <a:close/>
                </a:path>
                <a:path w="627379" h="169545">
                  <a:moveTo>
                    <a:pt x="383031" y="0"/>
                  </a:moveTo>
                  <a:lnTo>
                    <a:pt x="501776" y="0"/>
                  </a:lnTo>
                  <a:lnTo>
                    <a:pt x="502538" y="0"/>
                  </a:lnTo>
                  <a:lnTo>
                    <a:pt x="503300" y="253"/>
                  </a:lnTo>
                  <a:lnTo>
                    <a:pt x="506475" y="7365"/>
                  </a:lnTo>
                  <a:lnTo>
                    <a:pt x="506729" y="9143"/>
                  </a:lnTo>
                  <a:lnTo>
                    <a:pt x="506856" y="11429"/>
                  </a:lnTo>
                  <a:lnTo>
                    <a:pt x="506856" y="13969"/>
                  </a:lnTo>
                  <a:lnTo>
                    <a:pt x="506856" y="16510"/>
                  </a:lnTo>
                  <a:lnTo>
                    <a:pt x="506729" y="18668"/>
                  </a:lnTo>
                  <a:lnTo>
                    <a:pt x="506475" y="20447"/>
                  </a:lnTo>
                  <a:lnTo>
                    <a:pt x="506349" y="22225"/>
                  </a:lnTo>
                  <a:lnTo>
                    <a:pt x="503935" y="27177"/>
                  </a:lnTo>
                  <a:lnTo>
                    <a:pt x="503300" y="27686"/>
                  </a:lnTo>
                  <a:lnTo>
                    <a:pt x="502538" y="27939"/>
                  </a:lnTo>
                  <a:lnTo>
                    <a:pt x="501776" y="27939"/>
                  </a:lnTo>
                  <a:lnTo>
                    <a:pt x="459612" y="27939"/>
                  </a:lnTo>
                  <a:lnTo>
                    <a:pt x="459612" y="163829"/>
                  </a:lnTo>
                  <a:lnTo>
                    <a:pt x="459612" y="164591"/>
                  </a:lnTo>
                  <a:lnTo>
                    <a:pt x="459231" y="165480"/>
                  </a:lnTo>
                  <a:lnTo>
                    <a:pt x="458724" y="166115"/>
                  </a:lnTo>
                  <a:lnTo>
                    <a:pt x="458215" y="166750"/>
                  </a:lnTo>
                  <a:lnTo>
                    <a:pt x="457200" y="167385"/>
                  </a:lnTo>
                  <a:lnTo>
                    <a:pt x="455929" y="167766"/>
                  </a:lnTo>
                  <a:lnTo>
                    <a:pt x="454659" y="168275"/>
                  </a:lnTo>
                  <a:lnTo>
                    <a:pt x="452881" y="168655"/>
                  </a:lnTo>
                  <a:lnTo>
                    <a:pt x="450596" y="168909"/>
                  </a:lnTo>
                  <a:lnTo>
                    <a:pt x="448436" y="169163"/>
                  </a:lnTo>
                  <a:lnTo>
                    <a:pt x="445642" y="169290"/>
                  </a:lnTo>
                  <a:lnTo>
                    <a:pt x="442340" y="169290"/>
                  </a:lnTo>
                  <a:lnTo>
                    <a:pt x="439038" y="169290"/>
                  </a:lnTo>
                  <a:lnTo>
                    <a:pt x="428878" y="167766"/>
                  </a:lnTo>
                  <a:lnTo>
                    <a:pt x="427481" y="167385"/>
                  </a:lnTo>
                  <a:lnTo>
                    <a:pt x="426592" y="166750"/>
                  </a:lnTo>
                  <a:lnTo>
                    <a:pt x="426084" y="166115"/>
                  </a:lnTo>
                  <a:lnTo>
                    <a:pt x="425450" y="165480"/>
                  </a:lnTo>
                  <a:lnTo>
                    <a:pt x="425196" y="164591"/>
                  </a:lnTo>
                  <a:lnTo>
                    <a:pt x="425196" y="163829"/>
                  </a:lnTo>
                  <a:lnTo>
                    <a:pt x="425196" y="27939"/>
                  </a:lnTo>
                  <a:lnTo>
                    <a:pt x="383031" y="27939"/>
                  </a:lnTo>
                  <a:lnTo>
                    <a:pt x="382142" y="27939"/>
                  </a:lnTo>
                  <a:lnTo>
                    <a:pt x="381380" y="27686"/>
                  </a:lnTo>
                  <a:lnTo>
                    <a:pt x="377951" y="16510"/>
                  </a:lnTo>
                  <a:lnTo>
                    <a:pt x="377951" y="13969"/>
                  </a:lnTo>
                  <a:lnTo>
                    <a:pt x="377951" y="11429"/>
                  </a:lnTo>
                  <a:lnTo>
                    <a:pt x="379221" y="3048"/>
                  </a:lnTo>
                  <a:lnTo>
                    <a:pt x="379602" y="1904"/>
                  </a:lnTo>
                  <a:lnTo>
                    <a:pt x="380238" y="1142"/>
                  </a:lnTo>
                  <a:lnTo>
                    <a:pt x="380745" y="635"/>
                  </a:lnTo>
                  <a:lnTo>
                    <a:pt x="381380" y="253"/>
                  </a:lnTo>
                  <a:lnTo>
                    <a:pt x="382142" y="0"/>
                  </a:lnTo>
                  <a:lnTo>
                    <a:pt x="383031" y="0"/>
                  </a:lnTo>
                  <a:close/>
                </a:path>
                <a:path w="627379" h="169545">
                  <a:moveTo>
                    <a:pt x="11556" y="0"/>
                  </a:moveTo>
                  <a:lnTo>
                    <a:pt x="51307" y="0"/>
                  </a:lnTo>
                  <a:lnTo>
                    <a:pt x="55244" y="0"/>
                  </a:lnTo>
                  <a:lnTo>
                    <a:pt x="59054" y="126"/>
                  </a:lnTo>
                  <a:lnTo>
                    <a:pt x="62737" y="380"/>
                  </a:lnTo>
                  <a:lnTo>
                    <a:pt x="66293" y="762"/>
                  </a:lnTo>
                  <a:lnTo>
                    <a:pt x="70611" y="1397"/>
                  </a:lnTo>
                  <a:lnTo>
                    <a:pt x="75691" y="2412"/>
                  </a:lnTo>
                  <a:lnTo>
                    <a:pt x="80644" y="3301"/>
                  </a:lnTo>
                  <a:lnTo>
                    <a:pt x="85851" y="5206"/>
                  </a:lnTo>
                  <a:lnTo>
                    <a:pt x="90931" y="7874"/>
                  </a:lnTo>
                  <a:lnTo>
                    <a:pt x="96138" y="10540"/>
                  </a:lnTo>
                  <a:lnTo>
                    <a:pt x="100583" y="13969"/>
                  </a:lnTo>
                  <a:lnTo>
                    <a:pt x="104139" y="18161"/>
                  </a:lnTo>
                  <a:lnTo>
                    <a:pt x="107822" y="22225"/>
                  </a:lnTo>
                  <a:lnTo>
                    <a:pt x="110616" y="27050"/>
                  </a:lnTo>
                  <a:lnTo>
                    <a:pt x="112521" y="32512"/>
                  </a:lnTo>
                  <a:lnTo>
                    <a:pt x="114426" y="38100"/>
                  </a:lnTo>
                  <a:lnTo>
                    <a:pt x="115442" y="44323"/>
                  </a:lnTo>
                  <a:lnTo>
                    <a:pt x="115442" y="51180"/>
                  </a:lnTo>
                  <a:lnTo>
                    <a:pt x="103758" y="89662"/>
                  </a:lnTo>
                  <a:lnTo>
                    <a:pt x="63896" y="109013"/>
                  </a:lnTo>
                  <a:lnTo>
                    <a:pt x="48259" y="109981"/>
                  </a:lnTo>
                  <a:lnTo>
                    <a:pt x="34289" y="109981"/>
                  </a:lnTo>
                  <a:lnTo>
                    <a:pt x="34289" y="163829"/>
                  </a:lnTo>
                  <a:lnTo>
                    <a:pt x="34289" y="164591"/>
                  </a:lnTo>
                  <a:lnTo>
                    <a:pt x="34035" y="165480"/>
                  </a:lnTo>
                  <a:lnTo>
                    <a:pt x="33400" y="166115"/>
                  </a:lnTo>
                  <a:lnTo>
                    <a:pt x="32892" y="166750"/>
                  </a:lnTo>
                  <a:lnTo>
                    <a:pt x="31876" y="167385"/>
                  </a:lnTo>
                  <a:lnTo>
                    <a:pt x="30606" y="167766"/>
                  </a:lnTo>
                  <a:lnTo>
                    <a:pt x="29336" y="168275"/>
                  </a:lnTo>
                  <a:lnTo>
                    <a:pt x="27558" y="168655"/>
                  </a:lnTo>
                  <a:lnTo>
                    <a:pt x="25400" y="168909"/>
                  </a:lnTo>
                  <a:lnTo>
                    <a:pt x="23240" y="169163"/>
                  </a:lnTo>
                  <a:lnTo>
                    <a:pt x="20446" y="169290"/>
                  </a:lnTo>
                  <a:lnTo>
                    <a:pt x="17017" y="169290"/>
                  </a:lnTo>
                  <a:lnTo>
                    <a:pt x="13715" y="169290"/>
                  </a:lnTo>
                  <a:lnTo>
                    <a:pt x="3555" y="167766"/>
                  </a:lnTo>
                  <a:lnTo>
                    <a:pt x="2158" y="167385"/>
                  </a:lnTo>
                  <a:lnTo>
                    <a:pt x="1269" y="166750"/>
                  </a:lnTo>
                  <a:lnTo>
                    <a:pt x="761" y="166115"/>
                  </a:lnTo>
                  <a:lnTo>
                    <a:pt x="253" y="165480"/>
                  </a:lnTo>
                  <a:lnTo>
                    <a:pt x="0" y="164591"/>
                  </a:lnTo>
                  <a:lnTo>
                    <a:pt x="0" y="163829"/>
                  </a:lnTo>
                  <a:lnTo>
                    <a:pt x="0" y="12191"/>
                  </a:lnTo>
                  <a:lnTo>
                    <a:pt x="0" y="8127"/>
                  </a:lnTo>
                  <a:lnTo>
                    <a:pt x="1015" y="5079"/>
                  </a:lnTo>
                  <a:lnTo>
                    <a:pt x="3175" y="3048"/>
                  </a:lnTo>
                  <a:lnTo>
                    <a:pt x="5333" y="1015"/>
                  </a:lnTo>
                  <a:lnTo>
                    <a:pt x="8127" y="0"/>
                  </a:lnTo>
                  <a:lnTo>
                    <a:pt x="11556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5594095" y="6923912"/>
              <a:ext cx="485902" cy="179958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6253225" y="6928357"/>
              <a:ext cx="253365" cy="170180"/>
            </a:xfrm>
            <a:custGeom>
              <a:avLst/>
              <a:gdLst/>
              <a:ahLst/>
              <a:cxnLst/>
              <a:rect l="l" t="t" r="r" b="b"/>
              <a:pathLst>
                <a:path w="253365" h="170179">
                  <a:moveTo>
                    <a:pt x="173862" y="0"/>
                  </a:moveTo>
                  <a:lnTo>
                    <a:pt x="178943" y="0"/>
                  </a:lnTo>
                  <a:lnTo>
                    <a:pt x="183007" y="127"/>
                  </a:lnTo>
                  <a:lnTo>
                    <a:pt x="186054" y="254"/>
                  </a:lnTo>
                  <a:lnTo>
                    <a:pt x="189102" y="381"/>
                  </a:lnTo>
                  <a:lnTo>
                    <a:pt x="191515" y="635"/>
                  </a:lnTo>
                  <a:lnTo>
                    <a:pt x="193166" y="1143"/>
                  </a:lnTo>
                  <a:lnTo>
                    <a:pt x="194945" y="1651"/>
                  </a:lnTo>
                  <a:lnTo>
                    <a:pt x="198754" y="7239"/>
                  </a:lnTo>
                  <a:lnTo>
                    <a:pt x="250825" y="156591"/>
                  </a:lnTo>
                  <a:lnTo>
                    <a:pt x="251841" y="159766"/>
                  </a:lnTo>
                  <a:lnTo>
                    <a:pt x="252475" y="162179"/>
                  </a:lnTo>
                  <a:lnTo>
                    <a:pt x="252729" y="163957"/>
                  </a:lnTo>
                  <a:lnTo>
                    <a:pt x="252983" y="165862"/>
                  </a:lnTo>
                  <a:lnTo>
                    <a:pt x="252729" y="167259"/>
                  </a:lnTo>
                  <a:lnTo>
                    <a:pt x="251714" y="168148"/>
                  </a:lnTo>
                  <a:lnTo>
                    <a:pt x="250825" y="169037"/>
                  </a:lnTo>
                  <a:lnTo>
                    <a:pt x="249047" y="169545"/>
                  </a:lnTo>
                  <a:lnTo>
                    <a:pt x="246634" y="169799"/>
                  </a:lnTo>
                  <a:lnTo>
                    <a:pt x="244221" y="170053"/>
                  </a:lnTo>
                  <a:lnTo>
                    <a:pt x="240919" y="170180"/>
                  </a:lnTo>
                  <a:lnTo>
                    <a:pt x="236600" y="170180"/>
                  </a:lnTo>
                  <a:lnTo>
                    <a:pt x="232156" y="170180"/>
                  </a:lnTo>
                  <a:lnTo>
                    <a:pt x="228726" y="170053"/>
                  </a:lnTo>
                  <a:lnTo>
                    <a:pt x="226313" y="169926"/>
                  </a:lnTo>
                  <a:lnTo>
                    <a:pt x="223774" y="169799"/>
                  </a:lnTo>
                  <a:lnTo>
                    <a:pt x="217932" y="167513"/>
                  </a:lnTo>
                  <a:lnTo>
                    <a:pt x="217297" y="166878"/>
                  </a:lnTo>
                  <a:lnTo>
                    <a:pt x="216915" y="165862"/>
                  </a:lnTo>
                  <a:lnTo>
                    <a:pt x="216535" y="164846"/>
                  </a:lnTo>
                  <a:lnTo>
                    <a:pt x="205232" y="130937"/>
                  </a:lnTo>
                  <a:lnTo>
                    <a:pt x="141986" y="130937"/>
                  </a:lnTo>
                  <a:lnTo>
                    <a:pt x="131318" y="163830"/>
                  </a:lnTo>
                  <a:lnTo>
                    <a:pt x="130937" y="165100"/>
                  </a:lnTo>
                  <a:lnTo>
                    <a:pt x="130428" y="166116"/>
                  </a:lnTo>
                  <a:lnTo>
                    <a:pt x="129921" y="167005"/>
                  </a:lnTo>
                  <a:lnTo>
                    <a:pt x="129286" y="167767"/>
                  </a:lnTo>
                  <a:lnTo>
                    <a:pt x="128397" y="168402"/>
                  </a:lnTo>
                  <a:lnTo>
                    <a:pt x="127126" y="168910"/>
                  </a:lnTo>
                  <a:lnTo>
                    <a:pt x="125857" y="169418"/>
                  </a:lnTo>
                  <a:lnTo>
                    <a:pt x="124078" y="169672"/>
                  </a:lnTo>
                  <a:lnTo>
                    <a:pt x="121793" y="169926"/>
                  </a:lnTo>
                  <a:lnTo>
                    <a:pt x="119507" y="170053"/>
                  </a:lnTo>
                  <a:lnTo>
                    <a:pt x="116459" y="170180"/>
                  </a:lnTo>
                  <a:lnTo>
                    <a:pt x="112775" y="170180"/>
                  </a:lnTo>
                  <a:lnTo>
                    <a:pt x="108838" y="170180"/>
                  </a:lnTo>
                  <a:lnTo>
                    <a:pt x="105663" y="170053"/>
                  </a:lnTo>
                  <a:lnTo>
                    <a:pt x="103377" y="169799"/>
                  </a:lnTo>
                  <a:lnTo>
                    <a:pt x="101091" y="169545"/>
                  </a:lnTo>
                  <a:lnTo>
                    <a:pt x="99568" y="168910"/>
                  </a:lnTo>
                  <a:lnTo>
                    <a:pt x="98678" y="167894"/>
                  </a:lnTo>
                  <a:lnTo>
                    <a:pt x="97789" y="166878"/>
                  </a:lnTo>
                  <a:lnTo>
                    <a:pt x="97536" y="165481"/>
                  </a:lnTo>
                  <a:lnTo>
                    <a:pt x="97789" y="163576"/>
                  </a:lnTo>
                  <a:lnTo>
                    <a:pt x="98044" y="161798"/>
                  </a:lnTo>
                  <a:lnTo>
                    <a:pt x="98678" y="159385"/>
                  </a:lnTo>
                  <a:lnTo>
                    <a:pt x="99822" y="156337"/>
                  </a:lnTo>
                  <a:lnTo>
                    <a:pt x="151764" y="6858"/>
                  </a:lnTo>
                  <a:lnTo>
                    <a:pt x="152273" y="5334"/>
                  </a:lnTo>
                  <a:lnTo>
                    <a:pt x="152908" y="4191"/>
                  </a:lnTo>
                  <a:lnTo>
                    <a:pt x="153543" y="3302"/>
                  </a:lnTo>
                  <a:lnTo>
                    <a:pt x="154177" y="2286"/>
                  </a:lnTo>
                  <a:lnTo>
                    <a:pt x="155321" y="1651"/>
                  </a:lnTo>
                  <a:lnTo>
                    <a:pt x="156845" y="1143"/>
                  </a:lnTo>
                  <a:lnTo>
                    <a:pt x="158369" y="635"/>
                  </a:lnTo>
                  <a:lnTo>
                    <a:pt x="160527" y="381"/>
                  </a:lnTo>
                  <a:lnTo>
                    <a:pt x="163195" y="254"/>
                  </a:lnTo>
                  <a:lnTo>
                    <a:pt x="165862" y="127"/>
                  </a:lnTo>
                  <a:lnTo>
                    <a:pt x="169418" y="0"/>
                  </a:lnTo>
                  <a:lnTo>
                    <a:pt x="173862" y="0"/>
                  </a:lnTo>
                  <a:close/>
                </a:path>
                <a:path w="253365" h="170179">
                  <a:moveTo>
                    <a:pt x="17145" y="0"/>
                  </a:moveTo>
                  <a:lnTo>
                    <a:pt x="20574" y="0"/>
                  </a:lnTo>
                  <a:lnTo>
                    <a:pt x="23368" y="127"/>
                  </a:lnTo>
                  <a:lnTo>
                    <a:pt x="25526" y="508"/>
                  </a:lnTo>
                  <a:lnTo>
                    <a:pt x="27686" y="762"/>
                  </a:lnTo>
                  <a:lnTo>
                    <a:pt x="29463" y="1016"/>
                  </a:lnTo>
                  <a:lnTo>
                    <a:pt x="30734" y="1524"/>
                  </a:lnTo>
                  <a:lnTo>
                    <a:pt x="32003" y="1905"/>
                  </a:lnTo>
                  <a:lnTo>
                    <a:pt x="33020" y="2540"/>
                  </a:lnTo>
                  <a:lnTo>
                    <a:pt x="33527" y="3175"/>
                  </a:lnTo>
                  <a:lnTo>
                    <a:pt x="34162" y="3937"/>
                  </a:lnTo>
                  <a:lnTo>
                    <a:pt x="34416" y="4699"/>
                  </a:lnTo>
                  <a:lnTo>
                    <a:pt x="34416" y="5588"/>
                  </a:lnTo>
                  <a:lnTo>
                    <a:pt x="34416" y="141097"/>
                  </a:lnTo>
                  <a:lnTo>
                    <a:pt x="87375" y="141097"/>
                  </a:lnTo>
                  <a:lnTo>
                    <a:pt x="88264" y="141097"/>
                  </a:lnTo>
                  <a:lnTo>
                    <a:pt x="89026" y="141351"/>
                  </a:lnTo>
                  <a:lnTo>
                    <a:pt x="89662" y="141859"/>
                  </a:lnTo>
                  <a:lnTo>
                    <a:pt x="90297" y="142240"/>
                  </a:lnTo>
                  <a:lnTo>
                    <a:pt x="90804" y="143129"/>
                  </a:lnTo>
                  <a:lnTo>
                    <a:pt x="92583" y="152400"/>
                  </a:lnTo>
                  <a:lnTo>
                    <a:pt x="92583" y="155067"/>
                  </a:lnTo>
                  <a:lnTo>
                    <a:pt x="92583" y="157607"/>
                  </a:lnTo>
                  <a:lnTo>
                    <a:pt x="89662" y="168529"/>
                  </a:lnTo>
                  <a:lnTo>
                    <a:pt x="89026" y="169037"/>
                  </a:lnTo>
                  <a:lnTo>
                    <a:pt x="88264" y="169291"/>
                  </a:lnTo>
                  <a:lnTo>
                    <a:pt x="87375" y="169291"/>
                  </a:lnTo>
                  <a:lnTo>
                    <a:pt x="10160" y="169291"/>
                  </a:lnTo>
                  <a:lnTo>
                    <a:pt x="7238" y="169291"/>
                  </a:lnTo>
                  <a:lnTo>
                    <a:pt x="4825" y="168529"/>
                  </a:lnTo>
                  <a:lnTo>
                    <a:pt x="2921" y="166751"/>
                  </a:lnTo>
                  <a:lnTo>
                    <a:pt x="1015" y="165100"/>
                  </a:lnTo>
                  <a:lnTo>
                    <a:pt x="0" y="162306"/>
                  </a:lnTo>
                  <a:lnTo>
                    <a:pt x="0" y="158496"/>
                  </a:lnTo>
                  <a:lnTo>
                    <a:pt x="0" y="5588"/>
                  </a:lnTo>
                  <a:lnTo>
                    <a:pt x="0" y="4699"/>
                  </a:lnTo>
                  <a:lnTo>
                    <a:pt x="253" y="3937"/>
                  </a:lnTo>
                  <a:lnTo>
                    <a:pt x="888" y="3175"/>
                  </a:lnTo>
                  <a:lnTo>
                    <a:pt x="1397" y="2540"/>
                  </a:lnTo>
                  <a:lnTo>
                    <a:pt x="2412" y="1905"/>
                  </a:lnTo>
                  <a:lnTo>
                    <a:pt x="3683" y="1524"/>
                  </a:lnTo>
                  <a:lnTo>
                    <a:pt x="4952" y="1016"/>
                  </a:lnTo>
                  <a:lnTo>
                    <a:pt x="6731" y="762"/>
                  </a:lnTo>
                  <a:lnTo>
                    <a:pt x="8889" y="508"/>
                  </a:lnTo>
                  <a:lnTo>
                    <a:pt x="11175" y="127"/>
                  </a:lnTo>
                  <a:lnTo>
                    <a:pt x="13843" y="0"/>
                  </a:lnTo>
                  <a:lnTo>
                    <a:pt x="17145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1" name="object 61"/>
          <p:cNvPicPr/>
          <p:nvPr/>
        </p:nvPicPr>
        <p:blipFill>
          <a:blip r:embed="rId43" cstate="print"/>
          <a:stretch>
            <a:fillRect/>
          </a:stretch>
        </p:blipFill>
        <p:spPr>
          <a:xfrm>
            <a:off x="7983346" y="7768970"/>
            <a:ext cx="1314830" cy="185165"/>
          </a:xfrm>
          <a:prstGeom prst="rect">
            <a:avLst/>
          </a:prstGeom>
        </p:spPr>
      </p:pic>
      <p:grpSp>
        <p:nvGrpSpPr>
          <p:cNvPr id="62" name="object 62"/>
          <p:cNvGrpSpPr/>
          <p:nvPr/>
        </p:nvGrpSpPr>
        <p:grpSpPr>
          <a:xfrm>
            <a:off x="8138921" y="8079231"/>
            <a:ext cx="998855" cy="240029"/>
            <a:chOff x="8138921" y="8079231"/>
            <a:chExt cx="998855" cy="240029"/>
          </a:xfrm>
        </p:grpSpPr>
        <p:pic>
          <p:nvPicPr>
            <p:cNvPr id="63" name="object 63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8144255" y="8084692"/>
              <a:ext cx="988060" cy="228726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8146668" y="8138032"/>
              <a:ext cx="297180" cy="130810"/>
            </a:xfrm>
            <a:custGeom>
              <a:avLst/>
              <a:gdLst/>
              <a:ahLst/>
              <a:cxnLst/>
              <a:rect l="l" t="t" r="r" b="b"/>
              <a:pathLst>
                <a:path w="297179" h="130809">
                  <a:moveTo>
                    <a:pt x="16382" y="2032"/>
                  </a:moveTo>
                  <a:lnTo>
                    <a:pt x="19684" y="2032"/>
                  </a:lnTo>
                  <a:lnTo>
                    <a:pt x="22351" y="2159"/>
                  </a:lnTo>
                  <a:lnTo>
                    <a:pt x="24383" y="2413"/>
                  </a:lnTo>
                  <a:lnTo>
                    <a:pt x="26415" y="2667"/>
                  </a:lnTo>
                  <a:lnTo>
                    <a:pt x="28194" y="3048"/>
                  </a:lnTo>
                  <a:lnTo>
                    <a:pt x="29336" y="3556"/>
                  </a:lnTo>
                  <a:lnTo>
                    <a:pt x="30606" y="4064"/>
                  </a:lnTo>
                  <a:lnTo>
                    <a:pt x="31496" y="4572"/>
                  </a:lnTo>
                  <a:lnTo>
                    <a:pt x="32003" y="5207"/>
                  </a:lnTo>
                  <a:lnTo>
                    <a:pt x="32638" y="5842"/>
                  </a:lnTo>
                  <a:lnTo>
                    <a:pt x="32892" y="6604"/>
                  </a:lnTo>
                  <a:lnTo>
                    <a:pt x="32892" y="7493"/>
                  </a:lnTo>
                  <a:lnTo>
                    <a:pt x="32892" y="123444"/>
                  </a:lnTo>
                  <a:lnTo>
                    <a:pt x="32892" y="124333"/>
                  </a:lnTo>
                  <a:lnTo>
                    <a:pt x="32638" y="125095"/>
                  </a:lnTo>
                  <a:lnTo>
                    <a:pt x="32003" y="125730"/>
                  </a:lnTo>
                  <a:lnTo>
                    <a:pt x="31496" y="126365"/>
                  </a:lnTo>
                  <a:lnTo>
                    <a:pt x="24383" y="128270"/>
                  </a:lnTo>
                  <a:lnTo>
                    <a:pt x="22351" y="128524"/>
                  </a:lnTo>
                  <a:lnTo>
                    <a:pt x="19684" y="128651"/>
                  </a:lnTo>
                  <a:lnTo>
                    <a:pt x="16382" y="128651"/>
                  </a:lnTo>
                  <a:lnTo>
                    <a:pt x="13207" y="128651"/>
                  </a:lnTo>
                  <a:lnTo>
                    <a:pt x="10540" y="128524"/>
                  </a:lnTo>
                  <a:lnTo>
                    <a:pt x="8508" y="128270"/>
                  </a:lnTo>
                  <a:lnTo>
                    <a:pt x="6350" y="128143"/>
                  </a:lnTo>
                  <a:lnTo>
                    <a:pt x="0" y="124333"/>
                  </a:lnTo>
                  <a:lnTo>
                    <a:pt x="0" y="123444"/>
                  </a:lnTo>
                  <a:lnTo>
                    <a:pt x="0" y="7493"/>
                  </a:lnTo>
                  <a:lnTo>
                    <a:pt x="0" y="6604"/>
                  </a:lnTo>
                  <a:lnTo>
                    <a:pt x="253" y="5842"/>
                  </a:lnTo>
                  <a:lnTo>
                    <a:pt x="8508" y="2413"/>
                  </a:lnTo>
                  <a:lnTo>
                    <a:pt x="10540" y="2159"/>
                  </a:lnTo>
                  <a:lnTo>
                    <a:pt x="13207" y="2032"/>
                  </a:lnTo>
                  <a:lnTo>
                    <a:pt x="16382" y="2032"/>
                  </a:lnTo>
                  <a:close/>
                </a:path>
                <a:path w="297179" h="130809">
                  <a:moveTo>
                    <a:pt x="260223" y="0"/>
                  </a:moveTo>
                  <a:lnTo>
                    <a:pt x="263778" y="0"/>
                  </a:lnTo>
                  <a:lnTo>
                    <a:pt x="267080" y="254"/>
                  </a:lnTo>
                  <a:lnTo>
                    <a:pt x="287654" y="6858"/>
                  </a:lnTo>
                  <a:lnTo>
                    <a:pt x="289940" y="8128"/>
                  </a:lnTo>
                  <a:lnTo>
                    <a:pt x="291591" y="9271"/>
                  </a:lnTo>
                  <a:lnTo>
                    <a:pt x="292607" y="10287"/>
                  </a:lnTo>
                  <a:lnTo>
                    <a:pt x="293497" y="11176"/>
                  </a:lnTo>
                  <a:lnTo>
                    <a:pt x="294131" y="12065"/>
                  </a:lnTo>
                  <a:lnTo>
                    <a:pt x="294512" y="12700"/>
                  </a:lnTo>
                  <a:lnTo>
                    <a:pt x="295021" y="13335"/>
                  </a:lnTo>
                  <a:lnTo>
                    <a:pt x="295275" y="14097"/>
                  </a:lnTo>
                  <a:lnTo>
                    <a:pt x="295528" y="15240"/>
                  </a:lnTo>
                  <a:lnTo>
                    <a:pt x="295655" y="16256"/>
                  </a:lnTo>
                  <a:lnTo>
                    <a:pt x="295909" y="17526"/>
                  </a:lnTo>
                  <a:lnTo>
                    <a:pt x="296036" y="19050"/>
                  </a:lnTo>
                  <a:lnTo>
                    <a:pt x="296163" y="20574"/>
                  </a:lnTo>
                  <a:lnTo>
                    <a:pt x="296163" y="22352"/>
                  </a:lnTo>
                  <a:lnTo>
                    <a:pt x="296163" y="24638"/>
                  </a:lnTo>
                  <a:lnTo>
                    <a:pt x="296163" y="29591"/>
                  </a:lnTo>
                  <a:lnTo>
                    <a:pt x="295782" y="33147"/>
                  </a:lnTo>
                  <a:lnTo>
                    <a:pt x="294894" y="35179"/>
                  </a:lnTo>
                  <a:lnTo>
                    <a:pt x="294004" y="37211"/>
                  </a:lnTo>
                  <a:lnTo>
                    <a:pt x="292861" y="38227"/>
                  </a:lnTo>
                  <a:lnTo>
                    <a:pt x="291464" y="38227"/>
                  </a:lnTo>
                  <a:lnTo>
                    <a:pt x="290067" y="38227"/>
                  </a:lnTo>
                  <a:lnTo>
                    <a:pt x="288416" y="37592"/>
                  </a:lnTo>
                  <a:lnTo>
                    <a:pt x="286765" y="36449"/>
                  </a:lnTo>
                  <a:lnTo>
                    <a:pt x="285114" y="35179"/>
                  </a:lnTo>
                  <a:lnTo>
                    <a:pt x="283209" y="33909"/>
                  </a:lnTo>
                  <a:lnTo>
                    <a:pt x="280924" y="32385"/>
                  </a:lnTo>
                  <a:lnTo>
                    <a:pt x="278764" y="30861"/>
                  </a:lnTo>
                  <a:lnTo>
                    <a:pt x="275971" y="29591"/>
                  </a:lnTo>
                  <a:lnTo>
                    <a:pt x="272923" y="28321"/>
                  </a:lnTo>
                  <a:lnTo>
                    <a:pt x="269748" y="27178"/>
                  </a:lnTo>
                  <a:lnTo>
                    <a:pt x="266064" y="26543"/>
                  </a:lnTo>
                  <a:lnTo>
                    <a:pt x="261747" y="26543"/>
                  </a:lnTo>
                  <a:lnTo>
                    <a:pt x="253237" y="26543"/>
                  </a:lnTo>
                  <a:lnTo>
                    <a:pt x="235330" y="65151"/>
                  </a:lnTo>
                  <a:lnTo>
                    <a:pt x="235330" y="71501"/>
                  </a:lnTo>
                  <a:lnTo>
                    <a:pt x="250444" y="100965"/>
                  </a:lnTo>
                  <a:lnTo>
                    <a:pt x="253746" y="102616"/>
                  </a:lnTo>
                  <a:lnTo>
                    <a:pt x="257682" y="103378"/>
                  </a:lnTo>
                  <a:lnTo>
                    <a:pt x="262127" y="103378"/>
                  </a:lnTo>
                  <a:lnTo>
                    <a:pt x="266573" y="103378"/>
                  </a:lnTo>
                  <a:lnTo>
                    <a:pt x="270509" y="102743"/>
                  </a:lnTo>
                  <a:lnTo>
                    <a:pt x="273684" y="101346"/>
                  </a:lnTo>
                  <a:lnTo>
                    <a:pt x="276986" y="99949"/>
                  </a:lnTo>
                  <a:lnTo>
                    <a:pt x="288416" y="92329"/>
                  </a:lnTo>
                  <a:lnTo>
                    <a:pt x="290067" y="91059"/>
                  </a:lnTo>
                  <a:lnTo>
                    <a:pt x="291464" y="90297"/>
                  </a:lnTo>
                  <a:lnTo>
                    <a:pt x="292607" y="90297"/>
                  </a:lnTo>
                  <a:lnTo>
                    <a:pt x="293370" y="90297"/>
                  </a:lnTo>
                  <a:lnTo>
                    <a:pt x="296417" y="97917"/>
                  </a:lnTo>
                  <a:lnTo>
                    <a:pt x="296672" y="99695"/>
                  </a:lnTo>
                  <a:lnTo>
                    <a:pt x="296672" y="102108"/>
                  </a:lnTo>
                  <a:lnTo>
                    <a:pt x="296672" y="104902"/>
                  </a:lnTo>
                  <a:lnTo>
                    <a:pt x="296672" y="107188"/>
                  </a:lnTo>
                  <a:lnTo>
                    <a:pt x="296672" y="109093"/>
                  </a:lnTo>
                  <a:lnTo>
                    <a:pt x="296545" y="110617"/>
                  </a:lnTo>
                  <a:lnTo>
                    <a:pt x="296417" y="112141"/>
                  </a:lnTo>
                  <a:lnTo>
                    <a:pt x="296163" y="113411"/>
                  </a:lnTo>
                  <a:lnTo>
                    <a:pt x="296036" y="114427"/>
                  </a:lnTo>
                  <a:lnTo>
                    <a:pt x="287908" y="123063"/>
                  </a:lnTo>
                  <a:lnTo>
                    <a:pt x="285369" y="124587"/>
                  </a:lnTo>
                  <a:lnTo>
                    <a:pt x="282448" y="125857"/>
                  </a:lnTo>
                  <a:lnTo>
                    <a:pt x="279273" y="126873"/>
                  </a:lnTo>
                  <a:lnTo>
                    <a:pt x="276098" y="128016"/>
                  </a:lnTo>
                  <a:lnTo>
                    <a:pt x="272541" y="129032"/>
                  </a:lnTo>
                  <a:lnTo>
                    <a:pt x="268731" y="129667"/>
                  </a:lnTo>
                  <a:lnTo>
                    <a:pt x="265049" y="130302"/>
                  </a:lnTo>
                  <a:lnTo>
                    <a:pt x="261111" y="130683"/>
                  </a:lnTo>
                  <a:lnTo>
                    <a:pt x="257175" y="130683"/>
                  </a:lnTo>
                  <a:lnTo>
                    <a:pt x="248157" y="130683"/>
                  </a:lnTo>
                  <a:lnTo>
                    <a:pt x="240283" y="129286"/>
                  </a:lnTo>
                  <a:lnTo>
                    <a:pt x="233425" y="126492"/>
                  </a:lnTo>
                  <a:lnTo>
                    <a:pt x="226440" y="123825"/>
                  </a:lnTo>
                  <a:lnTo>
                    <a:pt x="203785" y="88316"/>
                  </a:lnTo>
                  <a:lnTo>
                    <a:pt x="201802" y="67564"/>
                  </a:lnTo>
                  <a:lnTo>
                    <a:pt x="202066" y="59110"/>
                  </a:lnTo>
                  <a:lnTo>
                    <a:pt x="213105" y="21971"/>
                  </a:lnTo>
                  <a:lnTo>
                    <a:pt x="236854" y="4064"/>
                  </a:lnTo>
                  <a:lnTo>
                    <a:pt x="243966" y="1270"/>
                  </a:lnTo>
                  <a:lnTo>
                    <a:pt x="251713" y="0"/>
                  </a:lnTo>
                  <a:lnTo>
                    <a:pt x="260223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8526271" y="8079612"/>
              <a:ext cx="611377" cy="239140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8144255" y="8084565"/>
              <a:ext cx="355600" cy="182245"/>
            </a:xfrm>
            <a:custGeom>
              <a:avLst/>
              <a:gdLst/>
              <a:ahLst/>
              <a:cxnLst/>
              <a:rect l="l" t="t" r="r" b="b"/>
              <a:pathLst>
                <a:path w="355600" h="182245">
                  <a:moveTo>
                    <a:pt x="136398" y="53339"/>
                  </a:moveTo>
                  <a:lnTo>
                    <a:pt x="144272" y="53339"/>
                  </a:lnTo>
                  <a:lnTo>
                    <a:pt x="150875" y="54609"/>
                  </a:lnTo>
                  <a:lnTo>
                    <a:pt x="176657" y="83565"/>
                  </a:lnTo>
                  <a:lnTo>
                    <a:pt x="178180" y="89534"/>
                  </a:lnTo>
                  <a:lnTo>
                    <a:pt x="178943" y="96646"/>
                  </a:lnTo>
                  <a:lnTo>
                    <a:pt x="178943" y="105155"/>
                  </a:lnTo>
                  <a:lnTo>
                    <a:pt x="178943" y="176910"/>
                  </a:lnTo>
                  <a:lnTo>
                    <a:pt x="178943" y="177799"/>
                  </a:lnTo>
                  <a:lnTo>
                    <a:pt x="178689" y="178561"/>
                  </a:lnTo>
                  <a:lnTo>
                    <a:pt x="178180" y="179196"/>
                  </a:lnTo>
                  <a:lnTo>
                    <a:pt x="177673" y="179831"/>
                  </a:lnTo>
                  <a:lnTo>
                    <a:pt x="170561" y="181736"/>
                  </a:lnTo>
                  <a:lnTo>
                    <a:pt x="168401" y="181990"/>
                  </a:lnTo>
                  <a:lnTo>
                    <a:pt x="165735" y="182117"/>
                  </a:lnTo>
                  <a:lnTo>
                    <a:pt x="162687" y="182117"/>
                  </a:lnTo>
                  <a:lnTo>
                    <a:pt x="159385" y="182117"/>
                  </a:lnTo>
                  <a:lnTo>
                    <a:pt x="156718" y="181990"/>
                  </a:lnTo>
                  <a:lnTo>
                    <a:pt x="154686" y="181736"/>
                  </a:lnTo>
                  <a:lnTo>
                    <a:pt x="152526" y="181609"/>
                  </a:lnTo>
                  <a:lnTo>
                    <a:pt x="147066" y="179196"/>
                  </a:lnTo>
                  <a:lnTo>
                    <a:pt x="146558" y="178561"/>
                  </a:lnTo>
                  <a:lnTo>
                    <a:pt x="146176" y="177799"/>
                  </a:lnTo>
                  <a:lnTo>
                    <a:pt x="146176" y="176910"/>
                  </a:lnTo>
                  <a:lnTo>
                    <a:pt x="146176" y="110616"/>
                  </a:lnTo>
                  <a:lnTo>
                    <a:pt x="146176" y="104901"/>
                  </a:lnTo>
                  <a:lnTo>
                    <a:pt x="145796" y="100583"/>
                  </a:lnTo>
                  <a:lnTo>
                    <a:pt x="130048" y="81787"/>
                  </a:lnTo>
                  <a:lnTo>
                    <a:pt x="126746" y="81787"/>
                  </a:lnTo>
                  <a:lnTo>
                    <a:pt x="122554" y="81787"/>
                  </a:lnTo>
                  <a:lnTo>
                    <a:pt x="100838" y="99694"/>
                  </a:lnTo>
                  <a:lnTo>
                    <a:pt x="100838" y="176910"/>
                  </a:lnTo>
                  <a:lnTo>
                    <a:pt x="100838" y="177799"/>
                  </a:lnTo>
                  <a:lnTo>
                    <a:pt x="100584" y="178561"/>
                  </a:lnTo>
                  <a:lnTo>
                    <a:pt x="99949" y="179196"/>
                  </a:lnTo>
                  <a:lnTo>
                    <a:pt x="99441" y="179831"/>
                  </a:lnTo>
                  <a:lnTo>
                    <a:pt x="92328" y="181736"/>
                  </a:lnTo>
                  <a:lnTo>
                    <a:pt x="90297" y="181990"/>
                  </a:lnTo>
                  <a:lnTo>
                    <a:pt x="87629" y="182117"/>
                  </a:lnTo>
                  <a:lnTo>
                    <a:pt x="84327" y="182117"/>
                  </a:lnTo>
                  <a:lnTo>
                    <a:pt x="81152" y="182117"/>
                  </a:lnTo>
                  <a:lnTo>
                    <a:pt x="78486" y="181990"/>
                  </a:lnTo>
                  <a:lnTo>
                    <a:pt x="76453" y="181736"/>
                  </a:lnTo>
                  <a:lnTo>
                    <a:pt x="74295" y="181609"/>
                  </a:lnTo>
                  <a:lnTo>
                    <a:pt x="68707" y="179196"/>
                  </a:lnTo>
                  <a:lnTo>
                    <a:pt x="68199" y="178561"/>
                  </a:lnTo>
                  <a:lnTo>
                    <a:pt x="67945" y="177799"/>
                  </a:lnTo>
                  <a:lnTo>
                    <a:pt x="67945" y="176910"/>
                  </a:lnTo>
                  <a:lnTo>
                    <a:pt x="67945" y="60705"/>
                  </a:lnTo>
                  <a:lnTo>
                    <a:pt x="67945" y="59816"/>
                  </a:lnTo>
                  <a:lnTo>
                    <a:pt x="68199" y="59054"/>
                  </a:lnTo>
                  <a:lnTo>
                    <a:pt x="75311" y="55879"/>
                  </a:lnTo>
                  <a:lnTo>
                    <a:pt x="77089" y="55625"/>
                  </a:lnTo>
                  <a:lnTo>
                    <a:pt x="79375" y="55498"/>
                  </a:lnTo>
                  <a:lnTo>
                    <a:pt x="82042" y="55498"/>
                  </a:lnTo>
                  <a:lnTo>
                    <a:pt x="84836" y="55498"/>
                  </a:lnTo>
                  <a:lnTo>
                    <a:pt x="87122" y="55625"/>
                  </a:lnTo>
                  <a:lnTo>
                    <a:pt x="88900" y="55879"/>
                  </a:lnTo>
                  <a:lnTo>
                    <a:pt x="90804" y="56006"/>
                  </a:lnTo>
                  <a:lnTo>
                    <a:pt x="96012" y="59816"/>
                  </a:lnTo>
                  <a:lnTo>
                    <a:pt x="96012" y="60705"/>
                  </a:lnTo>
                  <a:lnTo>
                    <a:pt x="96012" y="74167"/>
                  </a:lnTo>
                  <a:lnTo>
                    <a:pt x="102362" y="67182"/>
                  </a:lnTo>
                  <a:lnTo>
                    <a:pt x="108966" y="61975"/>
                  </a:lnTo>
                  <a:lnTo>
                    <a:pt x="115570" y="58546"/>
                  </a:lnTo>
                  <a:lnTo>
                    <a:pt x="122174" y="54990"/>
                  </a:lnTo>
                  <a:lnTo>
                    <a:pt x="129159" y="53339"/>
                  </a:lnTo>
                  <a:lnTo>
                    <a:pt x="136398" y="53339"/>
                  </a:lnTo>
                  <a:close/>
                </a:path>
                <a:path w="355600" h="182245">
                  <a:moveTo>
                    <a:pt x="18923" y="4444"/>
                  </a:moveTo>
                  <a:lnTo>
                    <a:pt x="26289" y="4444"/>
                  </a:lnTo>
                  <a:lnTo>
                    <a:pt x="31242" y="5714"/>
                  </a:lnTo>
                  <a:lnTo>
                    <a:pt x="33782" y="8127"/>
                  </a:lnTo>
                  <a:lnTo>
                    <a:pt x="36449" y="10667"/>
                  </a:lnTo>
                  <a:lnTo>
                    <a:pt x="37719" y="15112"/>
                  </a:lnTo>
                  <a:lnTo>
                    <a:pt x="37719" y="21335"/>
                  </a:lnTo>
                  <a:lnTo>
                    <a:pt x="37719" y="27939"/>
                  </a:lnTo>
                  <a:lnTo>
                    <a:pt x="36449" y="32511"/>
                  </a:lnTo>
                  <a:lnTo>
                    <a:pt x="33654" y="35051"/>
                  </a:lnTo>
                  <a:lnTo>
                    <a:pt x="30988" y="37591"/>
                  </a:lnTo>
                  <a:lnTo>
                    <a:pt x="26035" y="38861"/>
                  </a:lnTo>
                  <a:lnTo>
                    <a:pt x="18669" y="38861"/>
                  </a:lnTo>
                  <a:lnTo>
                    <a:pt x="11302" y="38861"/>
                  </a:lnTo>
                  <a:lnTo>
                    <a:pt x="6350" y="37591"/>
                  </a:lnTo>
                  <a:lnTo>
                    <a:pt x="3810" y="35178"/>
                  </a:lnTo>
                  <a:lnTo>
                    <a:pt x="1270" y="32765"/>
                  </a:lnTo>
                  <a:lnTo>
                    <a:pt x="0" y="28447"/>
                  </a:lnTo>
                  <a:lnTo>
                    <a:pt x="0" y="22097"/>
                  </a:lnTo>
                  <a:lnTo>
                    <a:pt x="0" y="15493"/>
                  </a:lnTo>
                  <a:lnTo>
                    <a:pt x="1270" y="10921"/>
                  </a:lnTo>
                  <a:lnTo>
                    <a:pt x="3937" y="8254"/>
                  </a:lnTo>
                  <a:lnTo>
                    <a:pt x="6603" y="5714"/>
                  </a:lnTo>
                  <a:lnTo>
                    <a:pt x="11557" y="4444"/>
                  </a:lnTo>
                  <a:lnTo>
                    <a:pt x="18923" y="4444"/>
                  </a:lnTo>
                  <a:close/>
                </a:path>
                <a:path w="355600" h="182245">
                  <a:moveTo>
                    <a:pt x="338836" y="0"/>
                  </a:moveTo>
                  <a:lnTo>
                    <a:pt x="342138" y="0"/>
                  </a:lnTo>
                  <a:lnTo>
                    <a:pt x="344804" y="126"/>
                  </a:lnTo>
                  <a:lnTo>
                    <a:pt x="346837" y="380"/>
                  </a:lnTo>
                  <a:lnTo>
                    <a:pt x="348869" y="634"/>
                  </a:lnTo>
                  <a:lnTo>
                    <a:pt x="350647" y="1015"/>
                  </a:lnTo>
                  <a:lnTo>
                    <a:pt x="351790" y="1523"/>
                  </a:lnTo>
                  <a:lnTo>
                    <a:pt x="353060" y="2031"/>
                  </a:lnTo>
                  <a:lnTo>
                    <a:pt x="353949" y="2539"/>
                  </a:lnTo>
                  <a:lnTo>
                    <a:pt x="354457" y="3301"/>
                  </a:lnTo>
                  <a:lnTo>
                    <a:pt x="355092" y="3936"/>
                  </a:lnTo>
                  <a:lnTo>
                    <a:pt x="355346" y="4825"/>
                  </a:lnTo>
                  <a:lnTo>
                    <a:pt x="355346" y="5587"/>
                  </a:lnTo>
                  <a:lnTo>
                    <a:pt x="355346" y="176910"/>
                  </a:lnTo>
                  <a:lnTo>
                    <a:pt x="355346" y="177799"/>
                  </a:lnTo>
                  <a:lnTo>
                    <a:pt x="355092" y="178561"/>
                  </a:lnTo>
                  <a:lnTo>
                    <a:pt x="354457" y="179196"/>
                  </a:lnTo>
                  <a:lnTo>
                    <a:pt x="353949" y="179831"/>
                  </a:lnTo>
                  <a:lnTo>
                    <a:pt x="346837" y="181736"/>
                  </a:lnTo>
                  <a:lnTo>
                    <a:pt x="344804" y="181990"/>
                  </a:lnTo>
                  <a:lnTo>
                    <a:pt x="342138" y="182117"/>
                  </a:lnTo>
                  <a:lnTo>
                    <a:pt x="338836" y="182117"/>
                  </a:lnTo>
                  <a:lnTo>
                    <a:pt x="335661" y="182117"/>
                  </a:lnTo>
                  <a:lnTo>
                    <a:pt x="332994" y="181990"/>
                  </a:lnTo>
                  <a:lnTo>
                    <a:pt x="330962" y="181736"/>
                  </a:lnTo>
                  <a:lnTo>
                    <a:pt x="328802" y="181609"/>
                  </a:lnTo>
                  <a:lnTo>
                    <a:pt x="323215" y="179196"/>
                  </a:lnTo>
                  <a:lnTo>
                    <a:pt x="322707" y="178561"/>
                  </a:lnTo>
                  <a:lnTo>
                    <a:pt x="322452" y="177799"/>
                  </a:lnTo>
                  <a:lnTo>
                    <a:pt x="322452" y="176910"/>
                  </a:lnTo>
                  <a:lnTo>
                    <a:pt x="322452" y="5587"/>
                  </a:lnTo>
                  <a:lnTo>
                    <a:pt x="322452" y="4825"/>
                  </a:lnTo>
                  <a:lnTo>
                    <a:pt x="322707" y="3936"/>
                  </a:lnTo>
                  <a:lnTo>
                    <a:pt x="323215" y="3301"/>
                  </a:lnTo>
                  <a:lnTo>
                    <a:pt x="323723" y="2539"/>
                  </a:lnTo>
                  <a:lnTo>
                    <a:pt x="324612" y="2031"/>
                  </a:lnTo>
                  <a:lnTo>
                    <a:pt x="325882" y="1523"/>
                  </a:lnTo>
                  <a:lnTo>
                    <a:pt x="327151" y="1015"/>
                  </a:lnTo>
                  <a:lnTo>
                    <a:pt x="328802" y="634"/>
                  </a:lnTo>
                  <a:lnTo>
                    <a:pt x="330962" y="380"/>
                  </a:lnTo>
                  <a:lnTo>
                    <a:pt x="332994" y="126"/>
                  </a:lnTo>
                  <a:lnTo>
                    <a:pt x="335661" y="0"/>
                  </a:lnTo>
                  <a:lnTo>
                    <a:pt x="338836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7" name="object 67"/>
          <p:cNvGrpSpPr/>
          <p:nvPr/>
        </p:nvGrpSpPr>
        <p:grpSpPr>
          <a:xfrm>
            <a:off x="7890382" y="8409051"/>
            <a:ext cx="1499870" cy="210185"/>
            <a:chOff x="7890382" y="8409051"/>
            <a:chExt cx="1499870" cy="210185"/>
          </a:xfrm>
        </p:grpSpPr>
        <p:pic>
          <p:nvPicPr>
            <p:cNvPr id="68" name="object 6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7895716" y="8414385"/>
              <a:ext cx="377825" cy="174497"/>
            </a:xfrm>
            <a:prstGeom prst="rect">
              <a:avLst/>
            </a:prstGeom>
          </p:spPr>
        </p:pic>
        <p:pic>
          <p:nvPicPr>
            <p:cNvPr id="69" name="object 6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7890382" y="8409051"/>
              <a:ext cx="388619" cy="185165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8319499" y="8409428"/>
              <a:ext cx="1070642" cy="209569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8339962" y="8409051"/>
              <a:ext cx="1046225" cy="185165"/>
            </a:xfrm>
            <a:prstGeom prst="rect">
              <a:avLst/>
            </a:prstGeom>
          </p:spPr>
        </p:pic>
      </p:grpSp>
      <p:pic>
        <p:nvPicPr>
          <p:cNvPr id="72" name="object 72"/>
          <p:cNvPicPr/>
          <p:nvPr/>
        </p:nvPicPr>
        <p:blipFill>
          <a:blip r:embed="rId50" cstate="print"/>
          <a:stretch>
            <a:fillRect/>
          </a:stretch>
        </p:blipFill>
        <p:spPr>
          <a:xfrm>
            <a:off x="12781788" y="9489008"/>
            <a:ext cx="4435094" cy="251841"/>
          </a:xfrm>
          <a:prstGeom prst="rect">
            <a:avLst/>
          </a:prstGeom>
        </p:spPr>
      </p:pic>
      <p:grpSp>
        <p:nvGrpSpPr>
          <p:cNvPr id="73" name="object 73"/>
          <p:cNvGrpSpPr/>
          <p:nvPr/>
        </p:nvGrpSpPr>
        <p:grpSpPr>
          <a:xfrm>
            <a:off x="11231880" y="8659876"/>
            <a:ext cx="829944" cy="185420"/>
            <a:chOff x="11231880" y="8659876"/>
            <a:chExt cx="829944" cy="185420"/>
          </a:xfrm>
        </p:grpSpPr>
        <p:pic>
          <p:nvPicPr>
            <p:cNvPr id="74" name="object 74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11237214" y="8665210"/>
              <a:ext cx="818895" cy="174498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11590528" y="8667369"/>
              <a:ext cx="339090" cy="170180"/>
            </a:xfrm>
            <a:custGeom>
              <a:avLst/>
              <a:gdLst/>
              <a:ahLst/>
              <a:cxnLst/>
              <a:rect l="l" t="t" r="r" b="b"/>
              <a:pathLst>
                <a:path w="339090" h="170179">
                  <a:moveTo>
                    <a:pt x="105791" y="27685"/>
                  </a:moveTo>
                  <a:lnTo>
                    <a:pt x="105791" y="142239"/>
                  </a:lnTo>
                  <a:lnTo>
                    <a:pt x="123571" y="142239"/>
                  </a:lnTo>
                  <a:lnTo>
                    <a:pt x="132969" y="142239"/>
                  </a:lnTo>
                  <a:lnTo>
                    <a:pt x="140843" y="141096"/>
                  </a:lnTo>
                  <a:lnTo>
                    <a:pt x="147320" y="138556"/>
                  </a:lnTo>
                  <a:lnTo>
                    <a:pt x="153670" y="136143"/>
                  </a:lnTo>
                  <a:lnTo>
                    <a:pt x="174380" y="103608"/>
                  </a:lnTo>
                  <a:lnTo>
                    <a:pt x="176149" y="83819"/>
                  </a:lnTo>
                  <a:lnTo>
                    <a:pt x="176149" y="75818"/>
                  </a:lnTo>
                  <a:lnTo>
                    <a:pt x="175260" y="68325"/>
                  </a:lnTo>
                  <a:lnTo>
                    <a:pt x="173354" y="61467"/>
                  </a:lnTo>
                  <a:lnTo>
                    <a:pt x="171576" y="54609"/>
                  </a:lnTo>
                  <a:lnTo>
                    <a:pt x="168528" y="48767"/>
                  </a:lnTo>
                  <a:lnTo>
                    <a:pt x="164338" y="43687"/>
                  </a:lnTo>
                  <a:lnTo>
                    <a:pt x="160274" y="38607"/>
                  </a:lnTo>
                  <a:lnTo>
                    <a:pt x="123063" y="27685"/>
                  </a:lnTo>
                  <a:lnTo>
                    <a:pt x="105791" y="27685"/>
                  </a:lnTo>
                  <a:close/>
                </a:path>
                <a:path w="339090" h="170179">
                  <a:moveTo>
                    <a:pt x="249427" y="888"/>
                  </a:moveTo>
                  <a:lnTo>
                    <a:pt x="333501" y="888"/>
                  </a:lnTo>
                  <a:lnTo>
                    <a:pt x="334264" y="888"/>
                  </a:lnTo>
                  <a:lnTo>
                    <a:pt x="335025" y="1015"/>
                  </a:lnTo>
                  <a:lnTo>
                    <a:pt x="335661" y="1523"/>
                  </a:lnTo>
                  <a:lnTo>
                    <a:pt x="336169" y="1904"/>
                  </a:lnTo>
                  <a:lnTo>
                    <a:pt x="336803" y="2666"/>
                  </a:lnTo>
                  <a:lnTo>
                    <a:pt x="337185" y="3809"/>
                  </a:lnTo>
                  <a:lnTo>
                    <a:pt x="337566" y="4825"/>
                  </a:lnTo>
                  <a:lnTo>
                    <a:pt x="337947" y="6222"/>
                  </a:lnTo>
                  <a:lnTo>
                    <a:pt x="338200" y="8000"/>
                  </a:lnTo>
                  <a:lnTo>
                    <a:pt x="338327" y="9651"/>
                  </a:lnTo>
                  <a:lnTo>
                    <a:pt x="338454" y="11810"/>
                  </a:lnTo>
                  <a:lnTo>
                    <a:pt x="338454" y="14350"/>
                  </a:lnTo>
                  <a:lnTo>
                    <a:pt x="338454" y="16763"/>
                  </a:lnTo>
                  <a:lnTo>
                    <a:pt x="334264" y="27685"/>
                  </a:lnTo>
                  <a:lnTo>
                    <a:pt x="333501" y="27685"/>
                  </a:lnTo>
                  <a:lnTo>
                    <a:pt x="273430" y="27685"/>
                  </a:lnTo>
                  <a:lnTo>
                    <a:pt x="273430" y="68833"/>
                  </a:lnTo>
                  <a:lnTo>
                    <a:pt x="324230" y="68833"/>
                  </a:lnTo>
                  <a:lnTo>
                    <a:pt x="325120" y="68833"/>
                  </a:lnTo>
                  <a:lnTo>
                    <a:pt x="325754" y="69087"/>
                  </a:lnTo>
                  <a:lnTo>
                    <a:pt x="326390" y="69595"/>
                  </a:lnTo>
                  <a:lnTo>
                    <a:pt x="327151" y="69976"/>
                  </a:lnTo>
                  <a:lnTo>
                    <a:pt x="327660" y="70738"/>
                  </a:lnTo>
                  <a:lnTo>
                    <a:pt x="328041" y="71754"/>
                  </a:lnTo>
                  <a:lnTo>
                    <a:pt x="328549" y="72770"/>
                  </a:lnTo>
                  <a:lnTo>
                    <a:pt x="328802" y="74040"/>
                  </a:lnTo>
                  <a:lnTo>
                    <a:pt x="329056" y="75818"/>
                  </a:lnTo>
                  <a:lnTo>
                    <a:pt x="329311" y="77469"/>
                  </a:lnTo>
                  <a:lnTo>
                    <a:pt x="329311" y="79501"/>
                  </a:lnTo>
                  <a:lnTo>
                    <a:pt x="329311" y="81914"/>
                  </a:lnTo>
                  <a:lnTo>
                    <a:pt x="329311" y="84454"/>
                  </a:lnTo>
                  <a:lnTo>
                    <a:pt x="329311" y="86613"/>
                  </a:lnTo>
                  <a:lnTo>
                    <a:pt x="329056" y="88264"/>
                  </a:lnTo>
                  <a:lnTo>
                    <a:pt x="328802" y="89915"/>
                  </a:lnTo>
                  <a:lnTo>
                    <a:pt x="328549" y="91185"/>
                  </a:lnTo>
                  <a:lnTo>
                    <a:pt x="328041" y="92201"/>
                  </a:lnTo>
                  <a:lnTo>
                    <a:pt x="327660" y="93217"/>
                  </a:lnTo>
                  <a:lnTo>
                    <a:pt x="327151" y="93852"/>
                  </a:lnTo>
                  <a:lnTo>
                    <a:pt x="326390" y="94360"/>
                  </a:lnTo>
                  <a:lnTo>
                    <a:pt x="325754" y="94741"/>
                  </a:lnTo>
                  <a:lnTo>
                    <a:pt x="325120" y="94995"/>
                  </a:lnTo>
                  <a:lnTo>
                    <a:pt x="324230" y="94995"/>
                  </a:lnTo>
                  <a:lnTo>
                    <a:pt x="273430" y="94995"/>
                  </a:lnTo>
                  <a:lnTo>
                    <a:pt x="273430" y="142493"/>
                  </a:lnTo>
                  <a:lnTo>
                    <a:pt x="334010" y="142493"/>
                  </a:lnTo>
                  <a:lnTo>
                    <a:pt x="334899" y="142493"/>
                  </a:lnTo>
                  <a:lnTo>
                    <a:pt x="337820" y="145541"/>
                  </a:lnTo>
                  <a:lnTo>
                    <a:pt x="338327" y="146557"/>
                  </a:lnTo>
                  <a:lnTo>
                    <a:pt x="338581" y="147954"/>
                  </a:lnTo>
                  <a:lnTo>
                    <a:pt x="338836" y="149605"/>
                  </a:lnTo>
                  <a:lnTo>
                    <a:pt x="339090" y="151256"/>
                  </a:lnTo>
                  <a:lnTo>
                    <a:pt x="339090" y="153415"/>
                  </a:lnTo>
                  <a:lnTo>
                    <a:pt x="339090" y="155955"/>
                  </a:lnTo>
                  <a:lnTo>
                    <a:pt x="339090" y="158495"/>
                  </a:lnTo>
                  <a:lnTo>
                    <a:pt x="339090" y="160527"/>
                  </a:lnTo>
                  <a:lnTo>
                    <a:pt x="338836" y="162305"/>
                  </a:lnTo>
                  <a:lnTo>
                    <a:pt x="338581" y="163956"/>
                  </a:lnTo>
                  <a:lnTo>
                    <a:pt x="338327" y="165353"/>
                  </a:lnTo>
                  <a:lnTo>
                    <a:pt x="337820" y="166369"/>
                  </a:lnTo>
                  <a:lnTo>
                    <a:pt x="337439" y="167385"/>
                  </a:lnTo>
                  <a:lnTo>
                    <a:pt x="336803" y="168147"/>
                  </a:lnTo>
                  <a:lnTo>
                    <a:pt x="336169" y="168655"/>
                  </a:lnTo>
                  <a:lnTo>
                    <a:pt x="335533" y="169163"/>
                  </a:lnTo>
                  <a:lnTo>
                    <a:pt x="334899" y="169290"/>
                  </a:lnTo>
                  <a:lnTo>
                    <a:pt x="334010" y="169290"/>
                  </a:lnTo>
                  <a:lnTo>
                    <a:pt x="249427" y="169290"/>
                  </a:lnTo>
                  <a:lnTo>
                    <a:pt x="246506" y="169290"/>
                  </a:lnTo>
                  <a:lnTo>
                    <a:pt x="244094" y="168528"/>
                  </a:lnTo>
                  <a:lnTo>
                    <a:pt x="242189" y="166750"/>
                  </a:lnTo>
                  <a:lnTo>
                    <a:pt x="240283" y="165099"/>
                  </a:lnTo>
                  <a:lnTo>
                    <a:pt x="239268" y="162305"/>
                  </a:lnTo>
                  <a:lnTo>
                    <a:pt x="239268" y="158495"/>
                  </a:lnTo>
                  <a:lnTo>
                    <a:pt x="239268" y="11683"/>
                  </a:lnTo>
                  <a:lnTo>
                    <a:pt x="239268" y="7873"/>
                  </a:lnTo>
                  <a:lnTo>
                    <a:pt x="240283" y="5079"/>
                  </a:lnTo>
                  <a:lnTo>
                    <a:pt x="242189" y="3428"/>
                  </a:lnTo>
                  <a:lnTo>
                    <a:pt x="244094" y="1650"/>
                  </a:lnTo>
                  <a:lnTo>
                    <a:pt x="246506" y="888"/>
                  </a:lnTo>
                  <a:lnTo>
                    <a:pt x="249427" y="888"/>
                  </a:lnTo>
                  <a:close/>
                </a:path>
                <a:path w="339090" h="170179">
                  <a:moveTo>
                    <a:pt x="81788" y="888"/>
                  </a:moveTo>
                  <a:lnTo>
                    <a:pt x="124968" y="888"/>
                  </a:lnTo>
                  <a:lnTo>
                    <a:pt x="135852" y="1202"/>
                  </a:lnTo>
                  <a:lnTo>
                    <a:pt x="177688" y="12668"/>
                  </a:lnTo>
                  <a:lnTo>
                    <a:pt x="205994" y="47370"/>
                  </a:lnTo>
                  <a:lnTo>
                    <a:pt x="211581" y="82676"/>
                  </a:lnTo>
                  <a:lnTo>
                    <a:pt x="211200" y="93797"/>
                  </a:lnTo>
                  <a:lnTo>
                    <a:pt x="198183" y="137239"/>
                  </a:lnTo>
                  <a:lnTo>
                    <a:pt x="168443" y="161655"/>
                  </a:lnTo>
                  <a:lnTo>
                    <a:pt x="122047" y="169290"/>
                  </a:lnTo>
                  <a:lnTo>
                    <a:pt x="81788" y="169290"/>
                  </a:lnTo>
                  <a:lnTo>
                    <a:pt x="78867" y="169290"/>
                  </a:lnTo>
                  <a:lnTo>
                    <a:pt x="76453" y="168528"/>
                  </a:lnTo>
                  <a:lnTo>
                    <a:pt x="74549" y="166750"/>
                  </a:lnTo>
                  <a:lnTo>
                    <a:pt x="72644" y="165099"/>
                  </a:lnTo>
                  <a:lnTo>
                    <a:pt x="71627" y="162305"/>
                  </a:lnTo>
                  <a:lnTo>
                    <a:pt x="71627" y="158495"/>
                  </a:lnTo>
                  <a:lnTo>
                    <a:pt x="71627" y="11683"/>
                  </a:lnTo>
                  <a:lnTo>
                    <a:pt x="71627" y="7873"/>
                  </a:lnTo>
                  <a:lnTo>
                    <a:pt x="72644" y="5079"/>
                  </a:lnTo>
                  <a:lnTo>
                    <a:pt x="74549" y="3428"/>
                  </a:lnTo>
                  <a:lnTo>
                    <a:pt x="76453" y="1650"/>
                  </a:lnTo>
                  <a:lnTo>
                    <a:pt x="78867" y="888"/>
                  </a:lnTo>
                  <a:lnTo>
                    <a:pt x="81788" y="888"/>
                  </a:lnTo>
                  <a:close/>
                </a:path>
                <a:path w="339090" h="170179">
                  <a:moveTo>
                    <a:pt x="17145" y="0"/>
                  </a:moveTo>
                  <a:lnTo>
                    <a:pt x="20574" y="0"/>
                  </a:lnTo>
                  <a:lnTo>
                    <a:pt x="23368" y="126"/>
                  </a:lnTo>
                  <a:lnTo>
                    <a:pt x="25526" y="507"/>
                  </a:lnTo>
                  <a:lnTo>
                    <a:pt x="27686" y="761"/>
                  </a:lnTo>
                  <a:lnTo>
                    <a:pt x="29464" y="1015"/>
                  </a:lnTo>
                  <a:lnTo>
                    <a:pt x="30733" y="1523"/>
                  </a:lnTo>
                  <a:lnTo>
                    <a:pt x="32003" y="1904"/>
                  </a:lnTo>
                  <a:lnTo>
                    <a:pt x="32893" y="2539"/>
                  </a:lnTo>
                  <a:lnTo>
                    <a:pt x="33527" y="3174"/>
                  </a:lnTo>
                  <a:lnTo>
                    <a:pt x="34036" y="3936"/>
                  </a:lnTo>
                  <a:lnTo>
                    <a:pt x="34417" y="4698"/>
                  </a:lnTo>
                  <a:lnTo>
                    <a:pt x="34417" y="5587"/>
                  </a:lnTo>
                  <a:lnTo>
                    <a:pt x="34417" y="164718"/>
                  </a:lnTo>
                  <a:lnTo>
                    <a:pt x="34417" y="165480"/>
                  </a:lnTo>
                  <a:lnTo>
                    <a:pt x="34036" y="166369"/>
                  </a:lnTo>
                  <a:lnTo>
                    <a:pt x="33527" y="167004"/>
                  </a:lnTo>
                  <a:lnTo>
                    <a:pt x="32893" y="167639"/>
                  </a:lnTo>
                  <a:lnTo>
                    <a:pt x="32003" y="168274"/>
                  </a:lnTo>
                  <a:lnTo>
                    <a:pt x="30733" y="168655"/>
                  </a:lnTo>
                  <a:lnTo>
                    <a:pt x="29464" y="169163"/>
                  </a:lnTo>
                  <a:lnTo>
                    <a:pt x="27686" y="169544"/>
                  </a:lnTo>
                  <a:lnTo>
                    <a:pt x="25526" y="169798"/>
                  </a:lnTo>
                  <a:lnTo>
                    <a:pt x="23368" y="170052"/>
                  </a:lnTo>
                  <a:lnTo>
                    <a:pt x="20574" y="170179"/>
                  </a:lnTo>
                  <a:lnTo>
                    <a:pt x="17145" y="170179"/>
                  </a:lnTo>
                  <a:lnTo>
                    <a:pt x="13843" y="170179"/>
                  </a:lnTo>
                  <a:lnTo>
                    <a:pt x="3682" y="168655"/>
                  </a:lnTo>
                  <a:lnTo>
                    <a:pt x="2286" y="168274"/>
                  </a:lnTo>
                  <a:lnTo>
                    <a:pt x="1397" y="167639"/>
                  </a:lnTo>
                  <a:lnTo>
                    <a:pt x="889" y="167004"/>
                  </a:lnTo>
                  <a:lnTo>
                    <a:pt x="253" y="166369"/>
                  </a:lnTo>
                  <a:lnTo>
                    <a:pt x="0" y="165480"/>
                  </a:lnTo>
                  <a:lnTo>
                    <a:pt x="0" y="164718"/>
                  </a:lnTo>
                  <a:lnTo>
                    <a:pt x="0" y="5587"/>
                  </a:lnTo>
                  <a:lnTo>
                    <a:pt x="0" y="4698"/>
                  </a:lnTo>
                  <a:lnTo>
                    <a:pt x="253" y="3936"/>
                  </a:lnTo>
                  <a:lnTo>
                    <a:pt x="889" y="3174"/>
                  </a:lnTo>
                  <a:lnTo>
                    <a:pt x="1397" y="2539"/>
                  </a:lnTo>
                  <a:lnTo>
                    <a:pt x="2413" y="1904"/>
                  </a:lnTo>
                  <a:lnTo>
                    <a:pt x="3682" y="1523"/>
                  </a:lnTo>
                  <a:lnTo>
                    <a:pt x="5079" y="1015"/>
                  </a:lnTo>
                  <a:lnTo>
                    <a:pt x="6857" y="761"/>
                  </a:lnTo>
                  <a:lnTo>
                    <a:pt x="9017" y="507"/>
                  </a:lnTo>
                  <a:lnTo>
                    <a:pt x="11175" y="126"/>
                  </a:lnTo>
                  <a:lnTo>
                    <a:pt x="13843" y="0"/>
                  </a:lnTo>
                  <a:lnTo>
                    <a:pt x="17145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6" name="object 76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11231880" y="8660003"/>
              <a:ext cx="154685" cy="184911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1411331" y="8662035"/>
              <a:ext cx="148335" cy="183007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11946128" y="8665210"/>
              <a:ext cx="110489" cy="174625"/>
            </a:xfrm>
            <a:custGeom>
              <a:avLst/>
              <a:gdLst/>
              <a:ahLst/>
              <a:cxnLst/>
              <a:rect l="l" t="t" r="r" b="b"/>
              <a:pathLst>
                <a:path w="110490" h="174625">
                  <a:moveTo>
                    <a:pt x="59308" y="0"/>
                  </a:moveTo>
                  <a:lnTo>
                    <a:pt x="63373" y="0"/>
                  </a:lnTo>
                  <a:lnTo>
                    <a:pt x="67310" y="254"/>
                  </a:lnTo>
                  <a:lnTo>
                    <a:pt x="71374" y="889"/>
                  </a:lnTo>
                  <a:lnTo>
                    <a:pt x="75311" y="1524"/>
                  </a:lnTo>
                  <a:lnTo>
                    <a:pt x="79121" y="2286"/>
                  </a:lnTo>
                  <a:lnTo>
                    <a:pt x="82550" y="3429"/>
                  </a:lnTo>
                  <a:lnTo>
                    <a:pt x="85978" y="4445"/>
                  </a:lnTo>
                  <a:lnTo>
                    <a:pt x="97154" y="10160"/>
                  </a:lnTo>
                  <a:lnTo>
                    <a:pt x="98044" y="11049"/>
                  </a:lnTo>
                  <a:lnTo>
                    <a:pt x="98551" y="11811"/>
                  </a:lnTo>
                  <a:lnTo>
                    <a:pt x="98932" y="12319"/>
                  </a:lnTo>
                  <a:lnTo>
                    <a:pt x="99187" y="12954"/>
                  </a:lnTo>
                  <a:lnTo>
                    <a:pt x="99441" y="13843"/>
                  </a:lnTo>
                  <a:lnTo>
                    <a:pt x="99695" y="14732"/>
                  </a:lnTo>
                  <a:lnTo>
                    <a:pt x="99949" y="15748"/>
                  </a:lnTo>
                  <a:lnTo>
                    <a:pt x="100075" y="17018"/>
                  </a:lnTo>
                  <a:lnTo>
                    <a:pt x="100075" y="18542"/>
                  </a:lnTo>
                  <a:lnTo>
                    <a:pt x="100202" y="20066"/>
                  </a:lnTo>
                  <a:lnTo>
                    <a:pt x="100202" y="21971"/>
                  </a:lnTo>
                  <a:lnTo>
                    <a:pt x="100202" y="24257"/>
                  </a:lnTo>
                  <a:lnTo>
                    <a:pt x="100202" y="26797"/>
                  </a:lnTo>
                  <a:lnTo>
                    <a:pt x="100202" y="28829"/>
                  </a:lnTo>
                  <a:lnTo>
                    <a:pt x="100075" y="30607"/>
                  </a:lnTo>
                  <a:lnTo>
                    <a:pt x="96774" y="38100"/>
                  </a:lnTo>
                  <a:lnTo>
                    <a:pt x="95885" y="38100"/>
                  </a:lnTo>
                  <a:lnTo>
                    <a:pt x="94869" y="38100"/>
                  </a:lnTo>
                  <a:lnTo>
                    <a:pt x="93345" y="37592"/>
                  </a:lnTo>
                  <a:lnTo>
                    <a:pt x="91313" y="36322"/>
                  </a:lnTo>
                  <a:lnTo>
                    <a:pt x="89153" y="35179"/>
                  </a:lnTo>
                  <a:lnTo>
                    <a:pt x="86614" y="33782"/>
                  </a:lnTo>
                  <a:lnTo>
                    <a:pt x="83566" y="32385"/>
                  </a:lnTo>
                  <a:lnTo>
                    <a:pt x="80518" y="30988"/>
                  </a:lnTo>
                  <a:lnTo>
                    <a:pt x="77089" y="29591"/>
                  </a:lnTo>
                  <a:lnTo>
                    <a:pt x="73025" y="28448"/>
                  </a:lnTo>
                  <a:lnTo>
                    <a:pt x="69088" y="27305"/>
                  </a:lnTo>
                  <a:lnTo>
                    <a:pt x="64643" y="26670"/>
                  </a:lnTo>
                  <a:lnTo>
                    <a:pt x="59944" y="26670"/>
                  </a:lnTo>
                  <a:lnTo>
                    <a:pt x="56133" y="26670"/>
                  </a:lnTo>
                  <a:lnTo>
                    <a:pt x="52958" y="27178"/>
                  </a:lnTo>
                  <a:lnTo>
                    <a:pt x="50165" y="28067"/>
                  </a:lnTo>
                  <a:lnTo>
                    <a:pt x="47371" y="28956"/>
                  </a:lnTo>
                  <a:lnTo>
                    <a:pt x="45085" y="30226"/>
                  </a:lnTo>
                  <a:lnTo>
                    <a:pt x="43179" y="31877"/>
                  </a:lnTo>
                  <a:lnTo>
                    <a:pt x="41275" y="33401"/>
                  </a:lnTo>
                  <a:lnTo>
                    <a:pt x="39877" y="35433"/>
                  </a:lnTo>
                  <a:lnTo>
                    <a:pt x="38989" y="37592"/>
                  </a:lnTo>
                  <a:lnTo>
                    <a:pt x="38100" y="39878"/>
                  </a:lnTo>
                  <a:lnTo>
                    <a:pt x="37592" y="42291"/>
                  </a:lnTo>
                  <a:lnTo>
                    <a:pt x="37592" y="44831"/>
                  </a:lnTo>
                  <a:lnTo>
                    <a:pt x="37592" y="48514"/>
                  </a:lnTo>
                  <a:lnTo>
                    <a:pt x="38607" y="51816"/>
                  </a:lnTo>
                  <a:lnTo>
                    <a:pt x="40640" y="54483"/>
                  </a:lnTo>
                  <a:lnTo>
                    <a:pt x="42672" y="57277"/>
                  </a:lnTo>
                  <a:lnTo>
                    <a:pt x="64897" y="69596"/>
                  </a:lnTo>
                  <a:lnTo>
                    <a:pt x="69342" y="71628"/>
                  </a:lnTo>
                  <a:lnTo>
                    <a:pt x="102107" y="93980"/>
                  </a:lnTo>
                  <a:lnTo>
                    <a:pt x="109981" y="114173"/>
                  </a:lnTo>
                  <a:lnTo>
                    <a:pt x="109981" y="121031"/>
                  </a:lnTo>
                  <a:lnTo>
                    <a:pt x="109981" y="129794"/>
                  </a:lnTo>
                  <a:lnTo>
                    <a:pt x="108330" y="137668"/>
                  </a:lnTo>
                  <a:lnTo>
                    <a:pt x="105028" y="144272"/>
                  </a:lnTo>
                  <a:lnTo>
                    <a:pt x="101726" y="151003"/>
                  </a:lnTo>
                  <a:lnTo>
                    <a:pt x="71881" y="171069"/>
                  </a:lnTo>
                  <a:lnTo>
                    <a:pt x="64262" y="173355"/>
                  </a:lnTo>
                  <a:lnTo>
                    <a:pt x="56261" y="174498"/>
                  </a:lnTo>
                  <a:lnTo>
                    <a:pt x="47625" y="174498"/>
                  </a:lnTo>
                  <a:lnTo>
                    <a:pt x="41782" y="174498"/>
                  </a:lnTo>
                  <a:lnTo>
                    <a:pt x="8636" y="165354"/>
                  </a:lnTo>
                  <a:lnTo>
                    <a:pt x="6096" y="163957"/>
                  </a:lnTo>
                  <a:lnTo>
                    <a:pt x="762" y="156591"/>
                  </a:lnTo>
                  <a:lnTo>
                    <a:pt x="253" y="154432"/>
                  </a:lnTo>
                  <a:lnTo>
                    <a:pt x="0" y="151384"/>
                  </a:lnTo>
                  <a:lnTo>
                    <a:pt x="0" y="147447"/>
                  </a:lnTo>
                  <a:lnTo>
                    <a:pt x="0" y="144780"/>
                  </a:lnTo>
                  <a:lnTo>
                    <a:pt x="1143" y="136271"/>
                  </a:lnTo>
                  <a:lnTo>
                    <a:pt x="1524" y="135128"/>
                  </a:lnTo>
                  <a:lnTo>
                    <a:pt x="2031" y="134239"/>
                  </a:lnTo>
                  <a:lnTo>
                    <a:pt x="2667" y="133858"/>
                  </a:lnTo>
                  <a:lnTo>
                    <a:pt x="3301" y="133350"/>
                  </a:lnTo>
                  <a:lnTo>
                    <a:pt x="4064" y="133096"/>
                  </a:lnTo>
                  <a:lnTo>
                    <a:pt x="4952" y="133096"/>
                  </a:lnTo>
                  <a:lnTo>
                    <a:pt x="6096" y="133096"/>
                  </a:lnTo>
                  <a:lnTo>
                    <a:pt x="7874" y="133858"/>
                  </a:lnTo>
                  <a:lnTo>
                    <a:pt x="10032" y="135255"/>
                  </a:lnTo>
                  <a:lnTo>
                    <a:pt x="12319" y="136652"/>
                  </a:lnTo>
                  <a:lnTo>
                    <a:pt x="15113" y="138303"/>
                  </a:lnTo>
                  <a:lnTo>
                    <a:pt x="18669" y="139954"/>
                  </a:lnTo>
                  <a:lnTo>
                    <a:pt x="22098" y="141732"/>
                  </a:lnTo>
                  <a:lnTo>
                    <a:pt x="26289" y="143256"/>
                  </a:lnTo>
                  <a:lnTo>
                    <a:pt x="30988" y="144780"/>
                  </a:lnTo>
                  <a:lnTo>
                    <a:pt x="35814" y="146177"/>
                  </a:lnTo>
                  <a:lnTo>
                    <a:pt x="41401" y="146939"/>
                  </a:lnTo>
                  <a:lnTo>
                    <a:pt x="47751" y="146939"/>
                  </a:lnTo>
                  <a:lnTo>
                    <a:pt x="51943" y="146939"/>
                  </a:lnTo>
                  <a:lnTo>
                    <a:pt x="55625" y="146431"/>
                  </a:lnTo>
                  <a:lnTo>
                    <a:pt x="58927" y="145415"/>
                  </a:lnTo>
                  <a:lnTo>
                    <a:pt x="62229" y="144399"/>
                  </a:lnTo>
                  <a:lnTo>
                    <a:pt x="72644" y="134366"/>
                  </a:lnTo>
                  <a:lnTo>
                    <a:pt x="73914" y="131699"/>
                  </a:lnTo>
                  <a:lnTo>
                    <a:pt x="74422" y="128651"/>
                  </a:lnTo>
                  <a:lnTo>
                    <a:pt x="74422" y="125349"/>
                  </a:lnTo>
                  <a:lnTo>
                    <a:pt x="74422" y="121539"/>
                  </a:lnTo>
                  <a:lnTo>
                    <a:pt x="63246" y="108331"/>
                  </a:lnTo>
                  <a:lnTo>
                    <a:pt x="59817" y="106172"/>
                  </a:lnTo>
                  <a:lnTo>
                    <a:pt x="56133" y="104140"/>
                  </a:lnTo>
                  <a:lnTo>
                    <a:pt x="51816" y="102235"/>
                  </a:lnTo>
                  <a:lnTo>
                    <a:pt x="47625" y="100457"/>
                  </a:lnTo>
                  <a:lnTo>
                    <a:pt x="43179" y="98425"/>
                  </a:lnTo>
                  <a:lnTo>
                    <a:pt x="38607" y="96393"/>
                  </a:lnTo>
                  <a:lnTo>
                    <a:pt x="34163" y="94234"/>
                  </a:lnTo>
                  <a:lnTo>
                    <a:pt x="29718" y="91948"/>
                  </a:lnTo>
                  <a:lnTo>
                    <a:pt x="25526" y="89281"/>
                  </a:lnTo>
                  <a:lnTo>
                    <a:pt x="21208" y="86614"/>
                  </a:lnTo>
                  <a:lnTo>
                    <a:pt x="17399" y="83439"/>
                  </a:lnTo>
                  <a:lnTo>
                    <a:pt x="14097" y="79756"/>
                  </a:lnTo>
                  <a:lnTo>
                    <a:pt x="10795" y="76073"/>
                  </a:lnTo>
                  <a:lnTo>
                    <a:pt x="8000" y="71755"/>
                  </a:lnTo>
                  <a:lnTo>
                    <a:pt x="5969" y="66675"/>
                  </a:lnTo>
                  <a:lnTo>
                    <a:pt x="3937" y="61595"/>
                  </a:lnTo>
                  <a:lnTo>
                    <a:pt x="2794" y="55626"/>
                  </a:lnTo>
                  <a:lnTo>
                    <a:pt x="2794" y="48641"/>
                  </a:lnTo>
                  <a:lnTo>
                    <a:pt x="2794" y="40513"/>
                  </a:lnTo>
                  <a:lnTo>
                    <a:pt x="4318" y="33401"/>
                  </a:lnTo>
                  <a:lnTo>
                    <a:pt x="7366" y="27305"/>
                  </a:lnTo>
                  <a:lnTo>
                    <a:pt x="10287" y="21209"/>
                  </a:lnTo>
                  <a:lnTo>
                    <a:pt x="37465" y="3048"/>
                  </a:lnTo>
                  <a:lnTo>
                    <a:pt x="44323" y="1016"/>
                  </a:lnTo>
                  <a:lnTo>
                    <a:pt x="51689" y="0"/>
                  </a:lnTo>
                  <a:lnTo>
                    <a:pt x="59308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9" name="object 79"/>
          <p:cNvGrpSpPr/>
          <p:nvPr/>
        </p:nvGrpSpPr>
        <p:grpSpPr>
          <a:xfrm>
            <a:off x="15397353" y="1419605"/>
            <a:ext cx="975360" cy="185420"/>
            <a:chOff x="15397353" y="1419605"/>
            <a:chExt cx="975360" cy="185420"/>
          </a:xfrm>
        </p:grpSpPr>
        <p:pic>
          <p:nvPicPr>
            <p:cNvPr id="80" name="object 80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5402871" y="1424939"/>
              <a:ext cx="964253" cy="174498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16117951" y="1427860"/>
              <a:ext cx="249554" cy="169545"/>
            </a:xfrm>
            <a:custGeom>
              <a:avLst/>
              <a:gdLst/>
              <a:ahLst/>
              <a:cxnLst/>
              <a:rect l="l" t="t" r="r" b="b"/>
              <a:pathLst>
                <a:path w="249555" h="169544">
                  <a:moveTo>
                    <a:pt x="159638" y="0"/>
                  </a:moveTo>
                  <a:lnTo>
                    <a:pt x="243712" y="0"/>
                  </a:lnTo>
                  <a:lnTo>
                    <a:pt x="244475" y="0"/>
                  </a:lnTo>
                  <a:lnTo>
                    <a:pt x="245236" y="254"/>
                  </a:lnTo>
                  <a:lnTo>
                    <a:pt x="248284" y="7112"/>
                  </a:lnTo>
                  <a:lnTo>
                    <a:pt x="248538" y="8763"/>
                  </a:lnTo>
                  <a:lnTo>
                    <a:pt x="248665" y="10922"/>
                  </a:lnTo>
                  <a:lnTo>
                    <a:pt x="248665" y="13589"/>
                  </a:lnTo>
                  <a:lnTo>
                    <a:pt x="248665" y="16002"/>
                  </a:lnTo>
                  <a:lnTo>
                    <a:pt x="248538" y="18034"/>
                  </a:lnTo>
                  <a:lnTo>
                    <a:pt x="248284" y="19685"/>
                  </a:lnTo>
                  <a:lnTo>
                    <a:pt x="248157" y="21463"/>
                  </a:lnTo>
                  <a:lnTo>
                    <a:pt x="244475" y="26797"/>
                  </a:lnTo>
                  <a:lnTo>
                    <a:pt x="243712" y="26797"/>
                  </a:lnTo>
                  <a:lnTo>
                    <a:pt x="183514" y="26797"/>
                  </a:lnTo>
                  <a:lnTo>
                    <a:pt x="183514" y="67945"/>
                  </a:lnTo>
                  <a:lnTo>
                    <a:pt x="234441" y="67945"/>
                  </a:lnTo>
                  <a:lnTo>
                    <a:pt x="235203" y="67945"/>
                  </a:lnTo>
                  <a:lnTo>
                    <a:pt x="235965" y="68199"/>
                  </a:lnTo>
                  <a:lnTo>
                    <a:pt x="236600" y="68707"/>
                  </a:lnTo>
                  <a:lnTo>
                    <a:pt x="237235" y="69215"/>
                  </a:lnTo>
                  <a:lnTo>
                    <a:pt x="239521" y="78740"/>
                  </a:lnTo>
                  <a:lnTo>
                    <a:pt x="239521" y="81153"/>
                  </a:lnTo>
                  <a:lnTo>
                    <a:pt x="239521" y="83693"/>
                  </a:lnTo>
                  <a:lnTo>
                    <a:pt x="236600" y="93472"/>
                  </a:lnTo>
                  <a:lnTo>
                    <a:pt x="235965" y="93980"/>
                  </a:lnTo>
                  <a:lnTo>
                    <a:pt x="235203" y="94234"/>
                  </a:lnTo>
                  <a:lnTo>
                    <a:pt x="234441" y="94234"/>
                  </a:lnTo>
                  <a:lnTo>
                    <a:pt x="183514" y="94234"/>
                  </a:lnTo>
                  <a:lnTo>
                    <a:pt x="183514" y="141732"/>
                  </a:lnTo>
                  <a:lnTo>
                    <a:pt x="244220" y="141732"/>
                  </a:lnTo>
                  <a:lnTo>
                    <a:pt x="244982" y="141732"/>
                  </a:lnTo>
                  <a:lnTo>
                    <a:pt x="248919" y="148844"/>
                  </a:lnTo>
                  <a:lnTo>
                    <a:pt x="249173" y="150495"/>
                  </a:lnTo>
                  <a:lnTo>
                    <a:pt x="249300" y="152654"/>
                  </a:lnTo>
                  <a:lnTo>
                    <a:pt x="249300" y="155067"/>
                  </a:lnTo>
                  <a:lnTo>
                    <a:pt x="249300" y="157607"/>
                  </a:lnTo>
                  <a:lnTo>
                    <a:pt x="249173" y="159766"/>
                  </a:lnTo>
                  <a:lnTo>
                    <a:pt x="248919" y="161417"/>
                  </a:lnTo>
                  <a:lnTo>
                    <a:pt x="248792" y="163068"/>
                  </a:lnTo>
                  <a:lnTo>
                    <a:pt x="246379" y="167767"/>
                  </a:lnTo>
                  <a:lnTo>
                    <a:pt x="245744" y="168275"/>
                  </a:lnTo>
                  <a:lnTo>
                    <a:pt x="244982" y="168529"/>
                  </a:lnTo>
                  <a:lnTo>
                    <a:pt x="244220" y="168529"/>
                  </a:lnTo>
                  <a:lnTo>
                    <a:pt x="159638" y="168529"/>
                  </a:lnTo>
                  <a:lnTo>
                    <a:pt x="156717" y="168529"/>
                  </a:lnTo>
                  <a:lnTo>
                    <a:pt x="154304" y="167640"/>
                  </a:lnTo>
                  <a:lnTo>
                    <a:pt x="152400" y="165989"/>
                  </a:lnTo>
                  <a:lnTo>
                    <a:pt x="150367" y="164338"/>
                  </a:lnTo>
                  <a:lnTo>
                    <a:pt x="149478" y="161544"/>
                  </a:lnTo>
                  <a:lnTo>
                    <a:pt x="149478" y="157734"/>
                  </a:lnTo>
                  <a:lnTo>
                    <a:pt x="149478" y="10795"/>
                  </a:lnTo>
                  <a:lnTo>
                    <a:pt x="149478" y="6985"/>
                  </a:lnTo>
                  <a:lnTo>
                    <a:pt x="150367" y="4191"/>
                  </a:lnTo>
                  <a:lnTo>
                    <a:pt x="152400" y="2540"/>
                  </a:lnTo>
                  <a:lnTo>
                    <a:pt x="154304" y="889"/>
                  </a:lnTo>
                  <a:lnTo>
                    <a:pt x="156717" y="0"/>
                  </a:lnTo>
                  <a:lnTo>
                    <a:pt x="159638" y="0"/>
                  </a:lnTo>
                  <a:close/>
                </a:path>
                <a:path w="249555" h="169544">
                  <a:moveTo>
                    <a:pt x="5079" y="0"/>
                  </a:moveTo>
                  <a:lnTo>
                    <a:pt x="123825" y="0"/>
                  </a:lnTo>
                  <a:lnTo>
                    <a:pt x="124713" y="0"/>
                  </a:lnTo>
                  <a:lnTo>
                    <a:pt x="125348" y="254"/>
                  </a:lnTo>
                  <a:lnTo>
                    <a:pt x="125983" y="762"/>
                  </a:lnTo>
                  <a:lnTo>
                    <a:pt x="126618" y="1270"/>
                  </a:lnTo>
                  <a:lnTo>
                    <a:pt x="127253" y="2032"/>
                  </a:lnTo>
                  <a:lnTo>
                    <a:pt x="127634" y="3048"/>
                  </a:lnTo>
                  <a:lnTo>
                    <a:pt x="128142" y="4191"/>
                  </a:lnTo>
                  <a:lnTo>
                    <a:pt x="128396" y="5588"/>
                  </a:lnTo>
                  <a:lnTo>
                    <a:pt x="128650" y="7493"/>
                  </a:lnTo>
                  <a:lnTo>
                    <a:pt x="128904" y="9271"/>
                  </a:lnTo>
                  <a:lnTo>
                    <a:pt x="128904" y="11430"/>
                  </a:lnTo>
                  <a:lnTo>
                    <a:pt x="128904" y="14097"/>
                  </a:lnTo>
                  <a:lnTo>
                    <a:pt x="128904" y="16637"/>
                  </a:lnTo>
                  <a:lnTo>
                    <a:pt x="128904" y="18796"/>
                  </a:lnTo>
                  <a:lnTo>
                    <a:pt x="128650" y="20574"/>
                  </a:lnTo>
                  <a:lnTo>
                    <a:pt x="128396" y="22352"/>
                  </a:lnTo>
                  <a:lnTo>
                    <a:pt x="128142" y="23749"/>
                  </a:lnTo>
                  <a:lnTo>
                    <a:pt x="127634" y="24765"/>
                  </a:lnTo>
                  <a:lnTo>
                    <a:pt x="127253" y="25908"/>
                  </a:lnTo>
                  <a:lnTo>
                    <a:pt x="126618" y="26670"/>
                  </a:lnTo>
                  <a:lnTo>
                    <a:pt x="125983" y="27178"/>
                  </a:lnTo>
                  <a:lnTo>
                    <a:pt x="125348" y="27813"/>
                  </a:lnTo>
                  <a:lnTo>
                    <a:pt x="124713" y="28067"/>
                  </a:lnTo>
                  <a:lnTo>
                    <a:pt x="123825" y="28067"/>
                  </a:lnTo>
                  <a:lnTo>
                    <a:pt x="81660" y="28067"/>
                  </a:lnTo>
                  <a:lnTo>
                    <a:pt x="81660" y="163830"/>
                  </a:lnTo>
                  <a:lnTo>
                    <a:pt x="81660" y="164719"/>
                  </a:lnTo>
                  <a:lnTo>
                    <a:pt x="81406" y="165481"/>
                  </a:lnTo>
                  <a:lnTo>
                    <a:pt x="72770" y="168910"/>
                  </a:lnTo>
                  <a:lnTo>
                    <a:pt x="70611" y="169164"/>
                  </a:lnTo>
                  <a:lnTo>
                    <a:pt x="67817" y="169291"/>
                  </a:lnTo>
                  <a:lnTo>
                    <a:pt x="64515" y="169291"/>
                  </a:lnTo>
                  <a:lnTo>
                    <a:pt x="61213" y="169291"/>
                  </a:lnTo>
                  <a:lnTo>
                    <a:pt x="58419" y="169164"/>
                  </a:lnTo>
                  <a:lnTo>
                    <a:pt x="56260" y="168910"/>
                  </a:lnTo>
                  <a:lnTo>
                    <a:pt x="53975" y="168656"/>
                  </a:lnTo>
                  <a:lnTo>
                    <a:pt x="47370" y="164719"/>
                  </a:lnTo>
                  <a:lnTo>
                    <a:pt x="47370" y="163830"/>
                  </a:lnTo>
                  <a:lnTo>
                    <a:pt x="47370" y="28067"/>
                  </a:lnTo>
                  <a:lnTo>
                    <a:pt x="5079" y="28067"/>
                  </a:lnTo>
                  <a:lnTo>
                    <a:pt x="4190" y="28067"/>
                  </a:lnTo>
                  <a:lnTo>
                    <a:pt x="3555" y="27813"/>
                  </a:lnTo>
                  <a:lnTo>
                    <a:pt x="2920" y="27178"/>
                  </a:lnTo>
                  <a:lnTo>
                    <a:pt x="2285" y="26670"/>
                  </a:lnTo>
                  <a:lnTo>
                    <a:pt x="1777" y="25908"/>
                  </a:lnTo>
                  <a:lnTo>
                    <a:pt x="1396" y="24765"/>
                  </a:lnTo>
                  <a:lnTo>
                    <a:pt x="888" y="23749"/>
                  </a:lnTo>
                  <a:lnTo>
                    <a:pt x="634" y="22352"/>
                  </a:lnTo>
                  <a:lnTo>
                    <a:pt x="380" y="20574"/>
                  </a:lnTo>
                  <a:lnTo>
                    <a:pt x="126" y="18796"/>
                  </a:lnTo>
                  <a:lnTo>
                    <a:pt x="0" y="16637"/>
                  </a:lnTo>
                  <a:lnTo>
                    <a:pt x="0" y="14097"/>
                  </a:lnTo>
                  <a:lnTo>
                    <a:pt x="0" y="11430"/>
                  </a:lnTo>
                  <a:lnTo>
                    <a:pt x="126" y="9271"/>
                  </a:lnTo>
                  <a:lnTo>
                    <a:pt x="380" y="7493"/>
                  </a:lnTo>
                  <a:lnTo>
                    <a:pt x="634" y="5588"/>
                  </a:lnTo>
                  <a:lnTo>
                    <a:pt x="888" y="4191"/>
                  </a:lnTo>
                  <a:lnTo>
                    <a:pt x="1396" y="3048"/>
                  </a:lnTo>
                  <a:lnTo>
                    <a:pt x="1777" y="2032"/>
                  </a:lnTo>
                  <a:lnTo>
                    <a:pt x="2285" y="1270"/>
                  </a:lnTo>
                  <a:lnTo>
                    <a:pt x="2920" y="762"/>
                  </a:lnTo>
                  <a:lnTo>
                    <a:pt x="3555" y="254"/>
                  </a:lnTo>
                  <a:lnTo>
                    <a:pt x="4190" y="0"/>
                  </a:lnTo>
                  <a:lnTo>
                    <a:pt x="5079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15397353" y="1419605"/>
              <a:ext cx="705485" cy="18516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0491" y="1456944"/>
            <a:ext cx="17050385" cy="8086725"/>
            <a:chOff x="430491" y="1456944"/>
            <a:chExt cx="17050385" cy="80867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03604" y="1514922"/>
              <a:ext cx="6388608" cy="389701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399031" y="1461516"/>
              <a:ext cx="6398260" cy="4023360"/>
            </a:xfrm>
            <a:custGeom>
              <a:avLst/>
              <a:gdLst/>
              <a:ahLst/>
              <a:cxnLst/>
              <a:rect l="l" t="t" r="r" b="b"/>
              <a:pathLst>
                <a:path w="6398259" h="4023360">
                  <a:moveTo>
                    <a:pt x="0" y="4023360"/>
                  </a:moveTo>
                  <a:lnTo>
                    <a:pt x="6397752" y="4023360"/>
                  </a:lnTo>
                  <a:lnTo>
                    <a:pt x="6397752" y="0"/>
                  </a:lnTo>
                  <a:lnTo>
                    <a:pt x="0" y="0"/>
                  </a:lnTo>
                  <a:lnTo>
                    <a:pt x="0" y="4023360"/>
                  </a:lnTo>
                  <a:close/>
                </a:path>
              </a:pathLst>
            </a:custGeom>
            <a:ln w="9144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0491" y="6249289"/>
              <a:ext cx="4103789" cy="25184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87027" y="2119924"/>
              <a:ext cx="8484107" cy="383731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982455" y="2110740"/>
              <a:ext cx="8493760" cy="3860800"/>
            </a:xfrm>
            <a:custGeom>
              <a:avLst/>
              <a:gdLst/>
              <a:ahLst/>
              <a:cxnLst/>
              <a:rect l="l" t="t" r="r" b="b"/>
              <a:pathLst>
                <a:path w="8493760" h="3860800">
                  <a:moveTo>
                    <a:pt x="0" y="3860291"/>
                  </a:moveTo>
                  <a:lnTo>
                    <a:pt x="8493252" y="3860291"/>
                  </a:lnTo>
                  <a:lnTo>
                    <a:pt x="8493252" y="0"/>
                  </a:lnTo>
                  <a:lnTo>
                    <a:pt x="0" y="0"/>
                  </a:lnTo>
                  <a:lnTo>
                    <a:pt x="0" y="3860291"/>
                  </a:lnTo>
                  <a:close/>
                </a:path>
              </a:pathLst>
            </a:custGeom>
            <a:ln w="9144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80787" y="5538215"/>
              <a:ext cx="7411211" cy="399592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776216" y="5533644"/>
              <a:ext cx="7420609" cy="4005579"/>
            </a:xfrm>
            <a:custGeom>
              <a:avLst/>
              <a:gdLst/>
              <a:ahLst/>
              <a:cxnLst/>
              <a:rect l="l" t="t" r="r" b="b"/>
              <a:pathLst>
                <a:path w="7420609" h="4005579">
                  <a:moveTo>
                    <a:pt x="0" y="4005072"/>
                  </a:moveTo>
                  <a:lnTo>
                    <a:pt x="7420356" y="4005072"/>
                  </a:lnTo>
                  <a:lnTo>
                    <a:pt x="7420356" y="0"/>
                  </a:lnTo>
                  <a:lnTo>
                    <a:pt x="0" y="0"/>
                  </a:lnTo>
                  <a:lnTo>
                    <a:pt x="0" y="4005072"/>
                  </a:lnTo>
                  <a:close/>
                </a:path>
              </a:pathLst>
            </a:custGeom>
            <a:ln w="9144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52243" y="5341607"/>
              <a:ext cx="558545" cy="87555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405612" y="7531989"/>
              <a:ext cx="322453" cy="14757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3400277" y="7526528"/>
              <a:ext cx="333502" cy="15836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3784199" y="7515352"/>
              <a:ext cx="441071" cy="20764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288770" y="7515352"/>
              <a:ext cx="930021" cy="20739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5276067" y="7516240"/>
              <a:ext cx="653288" cy="16865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989807" y="7516240"/>
              <a:ext cx="632714" cy="206501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6687291" y="7516240"/>
              <a:ext cx="385445" cy="20675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7093437" y="7643876"/>
              <a:ext cx="94106" cy="3454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7093437" y="7643876"/>
              <a:ext cx="94615" cy="34925"/>
            </a:xfrm>
            <a:custGeom>
              <a:avLst/>
              <a:gdLst/>
              <a:ahLst/>
              <a:cxnLst/>
              <a:rect l="l" t="t" r="r" b="b"/>
              <a:pathLst>
                <a:path w="94615" h="34925">
                  <a:moveTo>
                    <a:pt x="77596" y="0"/>
                  </a:moveTo>
                  <a:lnTo>
                    <a:pt x="83819" y="0"/>
                  </a:lnTo>
                  <a:lnTo>
                    <a:pt x="88138" y="1143"/>
                  </a:lnTo>
                  <a:lnTo>
                    <a:pt x="90423" y="3556"/>
                  </a:lnTo>
                  <a:lnTo>
                    <a:pt x="92836" y="5842"/>
                  </a:lnTo>
                  <a:lnTo>
                    <a:pt x="94106" y="10413"/>
                  </a:lnTo>
                  <a:lnTo>
                    <a:pt x="94106" y="17018"/>
                  </a:lnTo>
                  <a:lnTo>
                    <a:pt x="94106" y="23875"/>
                  </a:lnTo>
                  <a:lnTo>
                    <a:pt x="92836" y="28575"/>
                  </a:lnTo>
                  <a:lnTo>
                    <a:pt x="90423" y="30987"/>
                  </a:lnTo>
                  <a:lnTo>
                    <a:pt x="88010" y="33274"/>
                  </a:lnTo>
                  <a:lnTo>
                    <a:pt x="83692" y="34543"/>
                  </a:lnTo>
                  <a:lnTo>
                    <a:pt x="77469" y="34543"/>
                  </a:lnTo>
                  <a:lnTo>
                    <a:pt x="71119" y="34543"/>
                  </a:lnTo>
                  <a:lnTo>
                    <a:pt x="66801" y="33400"/>
                  </a:lnTo>
                  <a:lnTo>
                    <a:pt x="64515" y="30987"/>
                  </a:lnTo>
                  <a:lnTo>
                    <a:pt x="62102" y="28701"/>
                  </a:lnTo>
                  <a:lnTo>
                    <a:pt x="60959" y="24256"/>
                  </a:lnTo>
                  <a:lnTo>
                    <a:pt x="60959" y="17653"/>
                  </a:lnTo>
                  <a:lnTo>
                    <a:pt x="60959" y="10668"/>
                  </a:lnTo>
                  <a:lnTo>
                    <a:pt x="62102" y="5968"/>
                  </a:lnTo>
                  <a:lnTo>
                    <a:pt x="64515" y="3556"/>
                  </a:lnTo>
                  <a:lnTo>
                    <a:pt x="66928" y="1269"/>
                  </a:lnTo>
                  <a:lnTo>
                    <a:pt x="71373" y="0"/>
                  </a:lnTo>
                  <a:lnTo>
                    <a:pt x="77596" y="0"/>
                  </a:lnTo>
                  <a:close/>
                </a:path>
                <a:path w="94615" h="34925">
                  <a:moveTo>
                    <a:pt x="16636" y="0"/>
                  </a:moveTo>
                  <a:lnTo>
                    <a:pt x="22859" y="0"/>
                  </a:lnTo>
                  <a:lnTo>
                    <a:pt x="27177" y="1143"/>
                  </a:lnTo>
                  <a:lnTo>
                    <a:pt x="29463" y="3556"/>
                  </a:lnTo>
                  <a:lnTo>
                    <a:pt x="31876" y="5842"/>
                  </a:lnTo>
                  <a:lnTo>
                    <a:pt x="33146" y="10413"/>
                  </a:lnTo>
                  <a:lnTo>
                    <a:pt x="33146" y="17018"/>
                  </a:lnTo>
                  <a:lnTo>
                    <a:pt x="33146" y="23875"/>
                  </a:lnTo>
                  <a:lnTo>
                    <a:pt x="31876" y="28575"/>
                  </a:lnTo>
                  <a:lnTo>
                    <a:pt x="29463" y="30987"/>
                  </a:lnTo>
                  <a:lnTo>
                    <a:pt x="27050" y="33274"/>
                  </a:lnTo>
                  <a:lnTo>
                    <a:pt x="22732" y="34543"/>
                  </a:lnTo>
                  <a:lnTo>
                    <a:pt x="16509" y="34543"/>
                  </a:lnTo>
                  <a:lnTo>
                    <a:pt x="10159" y="34543"/>
                  </a:lnTo>
                  <a:lnTo>
                    <a:pt x="5842" y="33400"/>
                  </a:lnTo>
                  <a:lnTo>
                    <a:pt x="3555" y="30987"/>
                  </a:lnTo>
                  <a:lnTo>
                    <a:pt x="1142" y="28701"/>
                  </a:lnTo>
                  <a:lnTo>
                    <a:pt x="0" y="24256"/>
                  </a:lnTo>
                  <a:lnTo>
                    <a:pt x="0" y="17653"/>
                  </a:lnTo>
                  <a:lnTo>
                    <a:pt x="0" y="10668"/>
                  </a:lnTo>
                  <a:lnTo>
                    <a:pt x="1142" y="5968"/>
                  </a:lnTo>
                  <a:lnTo>
                    <a:pt x="3555" y="3556"/>
                  </a:lnTo>
                  <a:lnTo>
                    <a:pt x="5969" y="1269"/>
                  </a:lnTo>
                  <a:lnTo>
                    <a:pt x="10413" y="0"/>
                  </a:lnTo>
                  <a:lnTo>
                    <a:pt x="16636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2562211" y="7413976"/>
              <a:ext cx="600080" cy="437231"/>
            </a:xfrm>
            <a:prstGeom prst="rect">
              <a:avLst/>
            </a:prstGeom>
          </p:spPr>
        </p:pic>
      </p:grp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1925077" y="244124"/>
            <a:ext cx="146939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  <a:tabLst>
                <a:tab pos="2871470" algn="l"/>
                <a:tab pos="7518400" algn="l"/>
                <a:tab pos="12127230" algn="l"/>
              </a:tabLst>
            </a:pPr>
            <a:r>
              <a:rPr spc="-10" dirty="0">
                <a:solidFill>
                  <a:schemeClr val="tx1"/>
                </a:solidFill>
              </a:rPr>
              <a:t>Çerçeve</a:t>
            </a:r>
            <a:r>
              <a:rPr dirty="0">
                <a:solidFill>
                  <a:schemeClr val="tx1"/>
                </a:solidFill>
              </a:rPr>
              <a:t>	</a:t>
            </a:r>
            <a:r>
              <a:rPr spc="-10" dirty="0">
                <a:solidFill>
                  <a:schemeClr val="tx1"/>
                </a:solidFill>
              </a:rPr>
              <a:t>Programlarda</a:t>
            </a:r>
            <a:r>
              <a:rPr dirty="0">
                <a:solidFill>
                  <a:schemeClr val="tx1"/>
                </a:solidFill>
              </a:rPr>
              <a:t>	</a:t>
            </a:r>
            <a:r>
              <a:rPr spc="-10" dirty="0">
                <a:solidFill>
                  <a:schemeClr val="tx1"/>
                </a:solidFill>
              </a:rPr>
              <a:t>Desteklenmiş</a:t>
            </a:r>
            <a:r>
              <a:rPr dirty="0">
                <a:solidFill>
                  <a:schemeClr val="tx1"/>
                </a:solidFill>
              </a:rPr>
              <a:t>	</a:t>
            </a:r>
            <a:r>
              <a:rPr spc="-10" dirty="0">
                <a:solidFill>
                  <a:schemeClr val="tx1"/>
                </a:solidFill>
              </a:rPr>
              <a:t>Projeler</a:t>
            </a:r>
          </a:p>
        </p:txBody>
      </p:sp>
      <p:pic>
        <p:nvPicPr>
          <p:cNvPr id="22" name="object 22">
            <a:hlinkClick r:id="rId16"/>
          </p:cNvPr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857358" y="1458594"/>
            <a:ext cx="7121652" cy="217804"/>
          </a:xfrm>
          <a:prstGeom prst="rect">
            <a:avLst/>
          </a:prstGeom>
        </p:spPr>
      </p:pic>
      <p:pic>
        <p:nvPicPr>
          <p:cNvPr id="23" name="object 23">
            <a:hlinkClick r:id="rId16"/>
          </p:cNvPr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857358" y="1732914"/>
            <a:ext cx="4073652" cy="217804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5947" y="6804659"/>
            <a:ext cx="9794748" cy="253441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701040" y="1228344"/>
            <a:ext cx="7449820" cy="4450080"/>
            <a:chOff x="701040" y="1228344"/>
            <a:chExt cx="7449820" cy="445008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0184" y="1237488"/>
              <a:ext cx="7431024" cy="443179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705612" y="1232916"/>
              <a:ext cx="7440295" cy="4441190"/>
            </a:xfrm>
            <a:custGeom>
              <a:avLst/>
              <a:gdLst/>
              <a:ahLst/>
              <a:cxnLst/>
              <a:rect l="l" t="t" r="r" b="b"/>
              <a:pathLst>
                <a:path w="7440295" h="4441190">
                  <a:moveTo>
                    <a:pt x="0" y="4440936"/>
                  </a:moveTo>
                  <a:lnTo>
                    <a:pt x="7440168" y="4440936"/>
                  </a:lnTo>
                  <a:lnTo>
                    <a:pt x="7440168" y="0"/>
                  </a:lnTo>
                  <a:lnTo>
                    <a:pt x="0" y="0"/>
                  </a:lnTo>
                  <a:lnTo>
                    <a:pt x="0" y="4440936"/>
                  </a:lnTo>
                  <a:close/>
                </a:path>
              </a:pathLst>
            </a:custGeom>
            <a:ln w="9144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5150" y="5739257"/>
            <a:ext cx="2862275" cy="251587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3817746" y="6048628"/>
            <a:ext cx="1172845" cy="185420"/>
            <a:chOff x="3817746" y="6048628"/>
            <a:chExt cx="1172845" cy="18542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17746" y="6048628"/>
              <a:ext cx="652272" cy="18516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75352" y="6146672"/>
              <a:ext cx="66294" cy="2679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475352" y="6146672"/>
              <a:ext cx="66675" cy="27305"/>
            </a:xfrm>
            <a:custGeom>
              <a:avLst/>
              <a:gdLst/>
              <a:ahLst/>
              <a:cxnLst/>
              <a:rect l="l" t="t" r="r" b="b"/>
              <a:pathLst>
                <a:path w="66675" h="27304">
                  <a:moveTo>
                    <a:pt x="6096" y="0"/>
                  </a:moveTo>
                  <a:lnTo>
                    <a:pt x="60198" y="0"/>
                  </a:lnTo>
                  <a:lnTo>
                    <a:pt x="61341" y="0"/>
                  </a:lnTo>
                  <a:lnTo>
                    <a:pt x="62230" y="253"/>
                  </a:lnTo>
                  <a:lnTo>
                    <a:pt x="65912" y="7112"/>
                  </a:lnTo>
                  <a:lnTo>
                    <a:pt x="66167" y="8762"/>
                  </a:lnTo>
                  <a:lnTo>
                    <a:pt x="66294" y="10922"/>
                  </a:lnTo>
                  <a:lnTo>
                    <a:pt x="66294" y="13335"/>
                  </a:lnTo>
                  <a:lnTo>
                    <a:pt x="66294" y="18287"/>
                  </a:lnTo>
                  <a:lnTo>
                    <a:pt x="65786" y="21843"/>
                  </a:lnTo>
                  <a:lnTo>
                    <a:pt x="64770" y="23875"/>
                  </a:lnTo>
                  <a:lnTo>
                    <a:pt x="63881" y="25907"/>
                  </a:lnTo>
                  <a:lnTo>
                    <a:pt x="62357" y="26797"/>
                  </a:lnTo>
                  <a:lnTo>
                    <a:pt x="60198" y="26797"/>
                  </a:lnTo>
                  <a:lnTo>
                    <a:pt x="6096" y="26797"/>
                  </a:lnTo>
                  <a:lnTo>
                    <a:pt x="3937" y="26797"/>
                  </a:lnTo>
                  <a:lnTo>
                    <a:pt x="2412" y="25780"/>
                  </a:lnTo>
                  <a:lnTo>
                    <a:pt x="1397" y="23749"/>
                  </a:lnTo>
                  <a:lnTo>
                    <a:pt x="381" y="21716"/>
                  </a:lnTo>
                  <a:lnTo>
                    <a:pt x="0" y="18287"/>
                  </a:lnTo>
                  <a:lnTo>
                    <a:pt x="0" y="13335"/>
                  </a:lnTo>
                  <a:lnTo>
                    <a:pt x="0" y="8509"/>
                  </a:lnTo>
                  <a:lnTo>
                    <a:pt x="381" y="5079"/>
                  </a:lnTo>
                  <a:lnTo>
                    <a:pt x="1397" y="3048"/>
                  </a:lnTo>
                  <a:lnTo>
                    <a:pt x="2412" y="1015"/>
                  </a:lnTo>
                  <a:lnTo>
                    <a:pt x="3937" y="0"/>
                  </a:lnTo>
                  <a:lnTo>
                    <a:pt x="6096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568316" y="6056502"/>
              <a:ext cx="416941" cy="16967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38242" y="6051676"/>
              <a:ext cx="252349" cy="17995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568316" y="6056502"/>
              <a:ext cx="139065" cy="170180"/>
            </a:xfrm>
            <a:custGeom>
              <a:avLst/>
              <a:gdLst/>
              <a:ahLst/>
              <a:cxnLst/>
              <a:rect l="l" t="t" r="r" b="b"/>
              <a:pathLst>
                <a:path w="139064" h="170179">
                  <a:moveTo>
                    <a:pt x="123952" y="0"/>
                  </a:moveTo>
                  <a:lnTo>
                    <a:pt x="126873" y="0"/>
                  </a:lnTo>
                  <a:lnTo>
                    <a:pt x="129412" y="0"/>
                  </a:lnTo>
                  <a:lnTo>
                    <a:pt x="131318" y="254"/>
                  </a:lnTo>
                  <a:lnTo>
                    <a:pt x="138937" y="4699"/>
                  </a:lnTo>
                  <a:lnTo>
                    <a:pt x="138937" y="5587"/>
                  </a:lnTo>
                  <a:lnTo>
                    <a:pt x="138937" y="156972"/>
                  </a:lnTo>
                  <a:lnTo>
                    <a:pt x="138937" y="159004"/>
                  </a:lnTo>
                  <a:lnTo>
                    <a:pt x="138557" y="160782"/>
                  </a:lnTo>
                  <a:lnTo>
                    <a:pt x="127635" y="169291"/>
                  </a:lnTo>
                  <a:lnTo>
                    <a:pt x="125984" y="169291"/>
                  </a:lnTo>
                  <a:lnTo>
                    <a:pt x="111506" y="169291"/>
                  </a:lnTo>
                  <a:lnTo>
                    <a:pt x="108458" y="169291"/>
                  </a:lnTo>
                  <a:lnTo>
                    <a:pt x="105791" y="168910"/>
                  </a:lnTo>
                  <a:lnTo>
                    <a:pt x="103505" y="168275"/>
                  </a:lnTo>
                  <a:lnTo>
                    <a:pt x="101346" y="167767"/>
                  </a:lnTo>
                  <a:lnTo>
                    <a:pt x="99313" y="166624"/>
                  </a:lnTo>
                  <a:lnTo>
                    <a:pt x="97409" y="164973"/>
                  </a:lnTo>
                  <a:lnTo>
                    <a:pt x="95631" y="163449"/>
                  </a:lnTo>
                  <a:lnTo>
                    <a:pt x="93725" y="161289"/>
                  </a:lnTo>
                  <a:lnTo>
                    <a:pt x="92075" y="158496"/>
                  </a:lnTo>
                  <a:lnTo>
                    <a:pt x="90297" y="155701"/>
                  </a:lnTo>
                  <a:lnTo>
                    <a:pt x="88392" y="152273"/>
                  </a:lnTo>
                  <a:lnTo>
                    <a:pt x="86233" y="147827"/>
                  </a:lnTo>
                  <a:lnTo>
                    <a:pt x="44196" y="69087"/>
                  </a:lnTo>
                  <a:lnTo>
                    <a:pt x="41783" y="64388"/>
                  </a:lnTo>
                  <a:lnTo>
                    <a:pt x="39370" y="59309"/>
                  </a:lnTo>
                  <a:lnTo>
                    <a:pt x="36830" y="53975"/>
                  </a:lnTo>
                  <a:lnTo>
                    <a:pt x="34290" y="48513"/>
                  </a:lnTo>
                  <a:lnTo>
                    <a:pt x="32004" y="43180"/>
                  </a:lnTo>
                  <a:lnTo>
                    <a:pt x="30099" y="38100"/>
                  </a:lnTo>
                  <a:lnTo>
                    <a:pt x="29845" y="38100"/>
                  </a:lnTo>
                  <a:lnTo>
                    <a:pt x="30099" y="44323"/>
                  </a:lnTo>
                  <a:lnTo>
                    <a:pt x="30353" y="50546"/>
                  </a:lnTo>
                  <a:lnTo>
                    <a:pt x="30607" y="56769"/>
                  </a:lnTo>
                  <a:lnTo>
                    <a:pt x="30734" y="62992"/>
                  </a:lnTo>
                  <a:lnTo>
                    <a:pt x="30861" y="69342"/>
                  </a:lnTo>
                  <a:lnTo>
                    <a:pt x="30861" y="75946"/>
                  </a:lnTo>
                  <a:lnTo>
                    <a:pt x="30861" y="164211"/>
                  </a:lnTo>
                  <a:lnTo>
                    <a:pt x="30861" y="164973"/>
                  </a:lnTo>
                  <a:lnTo>
                    <a:pt x="30607" y="165862"/>
                  </a:lnTo>
                  <a:lnTo>
                    <a:pt x="30099" y="166497"/>
                  </a:lnTo>
                  <a:lnTo>
                    <a:pt x="29591" y="167259"/>
                  </a:lnTo>
                  <a:lnTo>
                    <a:pt x="22860" y="169418"/>
                  </a:lnTo>
                  <a:lnTo>
                    <a:pt x="20955" y="169672"/>
                  </a:lnTo>
                  <a:lnTo>
                    <a:pt x="18287" y="169799"/>
                  </a:lnTo>
                  <a:lnTo>
                    <a:pt x="15240" y="169799"/>
                  </a:lnTo>
                  <a:lnTo>
                    <a:pt x="12192" y="169799"/>
                  </a:lnTo>
                  <a:lnTo>
                    <a:pt x="2921" y="168275"/>
                  </a:lnTo>
                  <a:lnTo>
                    <a:pt x="1778" y="167767"/>
                  </a:lnTo>
                  <a:lnTo>
                    <a:pt x="1016" y="167259"/>
                  </a:lnTo>
                  <a:lnTo>
                    <a:pt x="635" y="166497"/>
                  </a:lnTo>
                  <a:lnTo>
                    <a:pt x="127" y="165862"/>
                  </a:lnTo>
                  <a:lnTo>
                    <a:pt x="0" y="164973"/>
                  </a:lnTo>
                  <a:lnTo>
                    <a:pt x="0" y="164211"/>
                  </a:lnTo>
                  <a:lnTo>
                    <a:pt x="0" y="12700"/>
                  </a:lnTo>
                  <a:lnTo>
                    <a:pt x="0" y="8636"/>
                  </a:lnTo>
                  <a:lnTo>
                    <a:pt x="1143" y="5587"/>
                  </a:lnTo>
                  <a:lnTo>
                    <a:pt x="3556" y="3556"/>
                  </a:lnTo>
                  <a:lnTo>
                    <a:pt x="5969" y="1524"/>
                  </a:lnTo>
                  <a:lnTo>
                    <a:pt x="8890" y="508"/>
                  </a:lnTo>
                  <a:lnTo>
                    <a:pt x="12319" y="508"/>
                  </a:lnTo>
                  <a:lnTo>
                    <a:pt x="30734" y="508"/>
                  </a:lnTo>
                  <a:lnTo>
                    <a:pt x="34036" y="508"/>
                  </a:lnTo>
                  <a:lnTo>
                    <a:pt x="36830" y="762"/>
                  </a:lnTo>
                  <a:lnTo>
                    <a:pt x="54863" y="18034"/>
                  </a:lnTo>
                  <a:lnTo>
                    <a:pt x="87757" y="79629"/>
                  </a:lnTo>
                  <a:lnTo>
                    <a:pt x="89662" y="83438"/>
                  </a:lnTo>
                  <a:lnTo>
                    <a:pt x="91567" y="86995"/>
                  </a:lnTo>
                  <a:lnTo>
                    <a:pt x="93472" y="90677"/>
                  </a:lnTo>
                  <a:lnTo>
                    <a:pt x="95250" y="94234"/>
                  </a:lnTo>
                  <a:lnTo>
                    <a:pt x="97028" y="97917"/>
                  </a:lnTo>
                  <a:lnTo>
                    <a:pt x="98806" y="101473"/>
                  </a:lnTo>
                  <a:lnTo>
                    <a:pt x="100584" y="105029"/>
                  </a:lnTo>
                  <a:lnTo>
                    <a:pt x="102235" y="108585"/>
                  </a:lnTo>
                  <a:lnTo>
                    <a:pt x="103886" y="112013"/>
                  </a:lnTo>
                  <a:lnTo>
                    <a:pt x="105537" y="115570"/>
                  </a:lnTo>
                  <a:lnTo>
                    <a:pt x="107187" y="118999"/>
                  </a:lnTo>
                  <a:lnTo>
                    <a:pt x="108712" y="122555"/>
                  </a:lnTo>
                  <a:lnTo>
                    <a:pt x="108585" y="116459"/>
                  </a:lnTo>
                  <a:lnTo>
                    <a:pt x="108331" y="110109"/>
                  </a:lnTo>
                  <a:lnTo>
                    <a:pt x="108204" y="103505"/>
                  </a:lnTo>
                  <a:lnTo>
                    <a:pt x="108077" y="96900"/>
                  </a:lnTo>
                  <a:lnTo>
                    <a:pt x="108077" y="90550"/>
                  </a:lnTo>
                  <a:lnTo>
                    <a:pt x="108077" y="84582"/>
                  </a:lnTo>
                  <a:lnTo>
                    <a:pt x="108077" y="5587"/>
                  </a:lnTo>
                  <a:lnTo>
                    <a:pt x="108077" y="4699"/>
                  </a:lnTo>
                  <a:lnTo>
                    <a:pt x="108331" y="3937"/>
                  </a:lnTo>
                  <a:lnTo>
                    <a:pt x="108838" y="3175"/>
                  </a:lnTo>
                  <a:lnTo>
                    <a:pt x="109347" y="2539"/>
                  </a:lnTo>
                  <a:lnTo>
                    <a:pt x="110236" y="1905"/>
                  </a:lnTo>
                  <a:lnTo>
                    <a:pt x="111506" y="1397"/>
                  </a:lnTo>
                  <a:lnTo>
                    <a:pt x="112649" y="888"/>
                  </a:lnTo>
                  <a:lnTo>
                    <a:pt x="114300" y="508"/>
                  </a:lnTo>
                  <a:lnTo>
                    <a:pt x="116205" y="254"/>
                  </a:lnTo>
                  <a:lnTo>
                    <a:pt x="118237" y="0"/>
                  </a:lnTo>
                  <a:lnTo>
                    <a:pt x="120777" y="0"/>
                  </a:lnTo>
                  <a:lnTo>
                    <a:pt x="123952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3700398" y="6368669"/>
            <a:ext cx="1465580" cy="185420"/>
            <a:chOff x="3700398" y="6368669"/>
            <a:chExt cx="1465580" cy="185420"/>
          </a:xfrm>
        </p:grpSpPr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705732" y="6374003"/>
              <a:ext cx="1454657" cy="174498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056887" y="6403467"/>
              <a:ext cx="45720" cy="57150"/>
            </a:xfrm>
            <a:custGeom>
              <a:avLst/>
              <a:gdLst/>
              <a:ahLst/>
              <a:cxnLst/>
              <a:rect l="l" t="t" r="r" b="b"/>
              <a:pathLst>
                <a:path w="45720" h="57150">
                  <a:moveTo>
                    <a:pt x="0" y="0"/>
                  </a:moveTo>
                  <a:lnTo>
                    <a:pt x="0" y="57150"/>
                  </a:lnTo>
                  <a:lnTo>
                    <a:pt x="15366" y="57150"/>
                  </a:lnTo>
                  <a:lnTo>
                    <a:pt x="20954" y="57150"/>
                  </a:lnTo>
                  <a:lnTo>
                    <a:pt x="45338" y="31496"/>
                  </a:lnTo>
                  <a:lnTo>
                    <a:pt x="45338" y="27178"/>
                  </a:lnTo>
                  <a:lnTo>
                    <a:pt x="45338" y="21336"/>
                  </a:lnTo>
                  <a:lnTo>
                    <a:pt x="34544" y="4191"/>
                  </a:lnTo>
                  <a:lnTo>
                    <a:pt x="31496" y="2286"/>
                  </a:lnTo>
                  <a:lnTo>
                    <a:pt x="28321" y="1143"/>
                  </a:lnTo>
                  <a:lnTo>
                    <a:pt x="25019" y="762"/>
                  </a:lnTo>
                  <a:lnTo>
                    <a:pt x="21716" y="254"/>
                  </a:lnTo>
                  <a:lnTo>
                    <a:pt x="18161" y="0"/>
                  </a:lnTo>
                  <a:lnTo>
                    <a:pt x="14604" y="0"/>
                  </a:lnTo>
                  <a:lnTo>
                    <a:pt x="0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20082" y="6368669"/>
              <a:ext cx="945769" cy="18516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705732" y="6374257"/>
              <a:ext cx="432434" cy="173990"/>
            </a:xfrm>
            <a:custGeom>
              <a:avLst/>
              <a:gdLst/>
              <a:ahLst/>
              <a:cxnLst/>
              <a:rect l="l" t="t" r="r" b="b"/>
              <a:pathLst>
                <a:path w="432435" h="173990">
                  <a:moveTo>
                    <a:pt x="328549" y="2793"/>
                  </a:moveTo>
                  <a:lnTo>
                    <a:pt x="368300" y="2793"/>
                  </a:lnTo>
                  <a:lnTo>
                    <a:pt x="372237" y="2793"/>
                  </a:lnTo>
                  <a:lnTo>
                    <a:pt x="376046" y="2920"/>
                  </a:lnTo>
                  <a:lnTo>
                    <a:pt x="413130" y="13334"/>
                  </a:lnTo>
                  <a:lnTo>
                    <a:pt x="421131" y="20954"/>
                  </a:lnTo>
                  <a:lnTo>
                    <a:pt x="424814" y="25018"/>
                  </a:lnTo>
                  <a:lnTo>
                    <a:pt x="427608" y="29844"/>
                  </a:lnTo>
                  <a:lnTo>
                    <a:pt x="429513" y="35432"/>
                  </a:lnTo>
                  <a:lnTo>
                    <a:pt x="431418" y="40893"/>
                  </a:lnTo>
                  <a:lnTo>
                    <a:pt x="432307" y="47116"/>
                  </a:lnTo>
                  <a:lnTo>
                    <a:pt x="432307" y="53975"/>
                  </a:lnTo>
                  <a:lnTo>
                    <a:pt x="420624" y="92455"/>
                  </a:lnTo>
                  <a:lnTo>
                    <a:pt x="380872" y="111807"/>
                  </a:lnTo>
                  <a:lnTo>
                    <a:pt x="365251" y="112775"/>
                  </a:lnTo>
                  <a:lnTo>
                    <a:pt x="351154" y="112775"/>
                  </a:lnTo>
                  <a:lnTo>
                    <a:pt x="351154" y="166623"/>
                  </a:lnTo>
                  <a:lnTo>
                    <a:pt x="351154" y="167385"/>
                  </a:lnTo>
                  <a:lnTo>
                    <a:pt x="350900" y="168275"/>
                  </a:lnTo>
                  <a:lnTo>
                    <a:pt x="350392" y="168909"/>
                  </a:lnTo>
                  <a:lnTo>
                    <a:pt x="349757" y="169671"/>
                  </a:lnTo>
                  <a:lnTo>
                    <a:pt x="348868" y="170179"/>
                  </a:lnTo>
                  <a:lnTo>
                    <a:pt x="347599" y="170560"/>
                  </a:lnTo>
                  <a:lnTo>
                    <a:pt x="346201" y="171068"/>
                  </a:lnTo>
                  <a:lnTo>
                    <a:pt x="344550" y="171450"/>
                  </a:lnTo>
                  <a:lnTo>
                    <a:pt x="342391" y="171703"/>
                  </a:lnTo>
                  <a:lnTo>
                    <a:pt x="340232" y="171957"/>
                  </a:lnTo>
                  <a:lnTo>
                    <a:pt x="337438" y="172084"/>
                  </a:lnTo>
                  <a:lnTo>
                    <a:pt x="334009" y="172084"/>
                  </a:lnTo>
                  <a:lnTo>
                    <a:pt x="330707" y="172084"/>
                  </a:lnTo>
                  <a:lnTo>
                    <a:pt x="327913" y="171957"/>
                  </a:lnTo>
                  <a:lnTo>
                    <a:pt x="325754" y="171703"/>
                  </a:lnTo>
                  <a:lnTo>
                    <a:pt x="323595" y="171450"/>
                  </a:lnTo>
                  <a:lnTo>
                    <a:pt x="321817" y="171068"/>
                  </a:lnTo>
                  <a:lnTo>
                    <a:pt x="320420" y="170560"/>
                  </a:lnTo>
                  <a:lnTo>
                    <a:pt x="319150" y="170179"/>
                  </a:lnTo>
                  <a:lnTo>
                    <a:pt x="318262" y="169671"/>
                  </a:lnTo>
                  <a:lnTo>
                    <a:pt x="317753" y="168909"/>
                  </a:lnTo>
                  <a:lnTo>
                    <a:pt x="317245" y="168275"/>
                  </a:lnTo>
                  <a:lnTo>
                    <a:pt x="316991" y="167385"/>
                  </a:lnTo>
                  <a:lnTo>
                    <a:pt x="316991" y="166623"/>
                  </a:lnTo>
                  <a:lnTo>
                    <a:pt x="316991" y="14985"/>
                  </a:lnTo>
                  <a:lnTo>
                    <a:pt x="316991" y="10921"/>
                  </a:lnTo>
                  <a:lnTo>
                    <a:pt x="318007" y="7873"/>
                  </a:lnTo>
                  <a:lnTo>
                    <a:pt x="320166" y="5841"/>
                  </a:lnTo>
                  <a:lnTo>
                    <a:pt x="322325" y="3809"/>
                  </a:lnTo>
                  <a:lnTo>
                    <a:pt x="325119" y="2793"/>
                  </a:lnTo>
                  <a:lnTo>
                    <a:pt x="328549" y="2793"/>
                  </a:lnTo>
                  <a:close/>
                </a:path>
                <a:path w="432435" h="173990">
                  <a:moveTo>
                    <a:pt x="123951" y="2285"/>
                  </a:moveTo>
                  <a:lnTo>
                    <a:pt x="126872" y="2285"/>
                  </a:lnTo>
                  <a:lnTo>
                    <a:pt x="129412" y="2285"/>
                  </a:lnTo>
                  <a:lnTo>
                    <a:pt x="131317" y="2539"/>
                  </a:lnTo>
                  <a:lnTo>
                    <a:pt x="138937" y="6984"/>
                  </a:lnTo>
                  <a:lnTo>
                    <a:pt x="138937" y="7873"/>
                  </a:lnTo>
                  <a:lnTo>
                    <a:pt x="138937" y="159257"/>
                  </a:lnTo>
                  <a:lnTo>
                    <a:pt x="138937" y="161289"/>
                  </a:lnTo>
                  <a:lnTo>
                    <a:pt x="138556" y="163067"/>
                  </a:lnTo>
                  <a:lnTo>
                    <a:pt x="127634" y="171576"/>
                  </a:lnTo>
                  <a:lnTo>
                    <a:pt x="125983" y="171576"/>
                  </a:lnTo>
                  <a:lnTo>
                    <a:pt x="111505" y="171576"/>
                  </a:lnTo>
                  <a:lnTo>
                    <a:pt x="108457" y="171576"/>
                  </a:lnTo>
                  <a:lnTo>
                    <a:pt x="105790" y="171195"/>
                  </a:lnTo>
                  <a:lnTo>
                    <a:pt x="103504" y="170560"/>
                  </a:lnTo>
                  <a:lnTo>
                    <a:pt x="101345" y="170052"/>
                  </a:lnTo>
                  <a:lnTo>
                    <a:pt x="99313" y="168909"/>
                  </a:lnTo>
                  <a:lnTo>
                    <a:pt x="97408" y="167258"/>
                  </a:lnTo>
                  <a:lnTo>
                    <a:pt x="95630" y="165734"/>
                  </a:lnTo>
                  <a:lnTo>
                    <a:pt x="93725" y="163575"/>
                  </a:lnTo>
                  <a:lnTo>
                    <a:pt x="92075" y="160781"/>
                  </a:lnTo>
                  <a:lnTo>
                    <a:pt x="90296" y="157987"/>
                  </a:lnTo>
                  <a:lnTo>
                    <a:pt x="88391" y="154558"/>
                  </a:lnTo>
                  <a:lnTo>
                    <a:pt x="86232" y="150113"/>
                  </a:lnTo>
                  <a:lnTo>
                    <a:pt x="44195" y="71373"/>
                  </a:lnTo>
                  <a:lnTo>
                    <a:pt x="41782" y="66675"/>
                  </a:lnTo>
                  <a:lnTo>
                    <a:pt x="39369" y="61594"/>
                  </a:lnTo>
                  <a:lnTo>
                    <a:pt x="36829" y="56260"/>
                  </a:lnTo>
                  <a:lnTo>
                    <a:pt x="34289" y="50800"/>
                  </a:lnTo>
                  <a:lnTo>
                    <a:pt x="32003" y="45465"/>
                  </a:lnTo>
                  <a:lnTo>
                    <a:pt x="30099" y="40385"/>
                  </a:lnTo>
                  <a:lnTo>
                    <a:pt x="29844" y="40385"/>
                  </a:lnTo>
                  <a:lnTo>
                    <a:pt x="30099" y="46608"/>
                  </a:lnTo>
                  <a:lnTo>
                    <a:pt x="30352" y="52831"/>
                  </a:lnTo>
                  <a:lnTo>
                    <a:pt x="30606" y="59054"/>
                  </a:lnTo>
                  <a:lnTo>
                    <a:pt x="30733" y="65277"/>
                  </a:lnTo>
                  <a:lnTo>
                    <a:pt x="30861" y="71627"/>
                  </a:lnTo>
                  <a:lnTo>
                    <a:pt x="30861" y="78231"/>
                  </a:lnTo>
                  <a:lnTo>
                    <a:pt x="30861" y="166496"/>
                  </a:lnTo>
                  <a:lnTo>
                    <a:pt x="30861" y="167258"/>
                  </a:lnTo>
                  <a:lnTo>
                    <a:pt x="30606" y="168147"/>
                  </a:lnTo>
                  <a:lnTo>
                    <a:pt x="30099" y="168782"/>
                  </a:lnTo>
                  <a:lnTo>
                    <a:pt x="29590" y="169544"/>
                  </a:lnTo>
                  <a:lnTo>
                    <a:pt x="22859" y="171703"/>
                  </a:lnTo>
                  <a:lnTo>
                    <a:pt x="20954" y="171957"/>
                  </a:lnTo>
                  <a:lnTo>
                    <a:pt x="18287" y="172084"/>
                  </a:lnTo>
                  <a:lnTo>
                    <a:pt x="15239" y="172084"/>
                  </a:lnTo>
                  <a:lnTo>
                    <a:pt x="12191" y="172084"/>
                  </a:lnTo>
                  <a:lnTo>
                    <a:pt x="2920" y="170560"/>
                  </a:lnTo>
                  <a:lnTo>
                    <a:pt x="1777" y="170052"/>
                  </a:lnTo>
                  <a:lnTo>
                    <a:pt x="1015" y="169544"/>
                  </a:lnTo>
                  <a:lnTo>
                    <a:pt x="634" y="168782"/>
                  </a:lnTo>
                  <a:lnTo>
                    <a:pt x="126" y="168147"/>
                  </a:lnTo>
                  <a:lnTo>
                    <a:pt x="0" y="167258"/>
                  </a:lnTo>
                  <a:lnTo>
                    <a:pt x="0" y="166496"/>
                  </a:lnTo>
                  <a:lnTo>
                    <a:pt x="0" y="14985"/>
                  </a:lnTo>
                  <a:lnTo>
                    <a:pt x="0" y="10921"/>
                  </a:lnTo>
                  <a:lnTo>
                    <a:pt x="1142" y="7873"/>
                  </a:lnTo>
                  <a:lnTo>
                    <a:pt x="3555" y="5841"/>
                  </a:lnTo>
                  <a:lnTo>
                    <a:pt x="5968" y="3809"/>
                  </a:lnTo>
                  <a:lnTo>
                    <a:pt x="8889" y="2793"/>
                  </a:lnTo>
                  <a:lnTo>
                    <a:pt x="12318" y="2793"/>
                  </a:lnTo>
                  <a:lnTo>
                    <a:pt x="30733" y="2793"/>
                  </a:lnTo>
                  <a:lnTo>
                    <a:pt x="34036" y="2793"/>
                  </a:lnTo>
                  <a:lnTo>
                    <a:pt x="36829" y="3047"/>
                  </a:lnTo>
                  <a:lnTo>
                    <a:pt x="54863" y="20319"/>
                  </a:lnTo>
                  <a:lnTo>
                    <a:pt x="87756" y="81914"/>
                  </a:lnTo>
                  <a:lnTo>
                    <a:pt x="89662" y="85725"/>
                  </a:lnTo>
                  <a:lnTo>
                    <a:pt x="91566" y="89280"/>
                  </a:lnTo>
                  <a:lnTo>
                    <a:pt x="93471" y="92963"/>
                  </a:lnTo>
                  <a:lnTo>
                    <a:pt x="95250" y="96519"/>
                  </a:lnTo>
                  <a:lnTo>
                    <a:pt x="97027" y="100202"/>
                  </a:lnTo>
                  <a:lnTo>
                    <a:pt x="98805" y="103758"/>
                  </a:lnTo>
                  <a:lnTo>
                    <a:pt x="100583" y="107314"/>
                  </a:lnTo>
                  <a:lnTo>
                    <a:pt x="102234" y="110870"/>
                  </a:lnTo>
                  <a:lnTo>
                    <a:pt x="103886" y="114300"/>
                  </a:lnTo>
                  <a:lnTo>
                    <a:pt x="105537" y="117855"/>
                  </a:lnTo>
                  <a:lnTo>
                    <a:pt x="107187" y="121284"/>
                  </a:lnTo>
                  <a:lnTo>
                    <a:pt x="108712" y="124840"/>
                  </a:lnTo>
                  <a:lnTo>
                    <a:pt x="108584" y="118744"/>
                  </a:lnTo>
                  <a:lnTo>
                    <a:pt x="108330" y="112394"/>
                  </a:lnTo>
                  <a:lnTo>
                    <a:pt x="108203" y="105790"/>
                  </a:lnTo>
                  <a:lnTo>
                    <a:pt x="108076" y="99187"/>
                  </a:lnTo>
                  <a:lnTo>
                    <a:pt x="108076" y="92837"/>
                  </a:lnTo>
                  <a:lnTo>
                    <a:pt x="108076" y="86867"/>
                  </a:lnTo>
                  <a:lnTo>
                    <a:pt x="108076" y="7873"/>
                  </a:lnTo>
                  <a:lnTo>
                    <a:pt x="108076" y="6984"/>
                  </a:lnTo>
                  <a:lnTo>
                    <a:pt x="108330" y="6222"/>
                  </a:lnTo>
                  <a:lnTo>
                    <a:pt x="108838" y="5460"/>
                  </a:lnTo>
                  <a:lnTo>
                    <a:pt x="109346" y="4825"/>
                  </a:lnTo>
                  <a:lnTo>
                    <a:pt x="110236" y="4190"/>
                  </a:lnTo>
                  <a:lnTo>
                    <a:pt x="111505" y="3682"/>
                  </a:lnTo>
                  <a:lnTo>
                    <a:pt x="112649" y="3175"/>
                  </a:lnTo>
                  <a:lnTo>
                    <a:pt x="114300" y="2793"/>
                  </a:lnTo>
                  <a:lnTo>
                    <a:pt x="116204" y="2539"/>
                  </a:lnTo>
                  <a:lnTo>
                    <a:pt x="118237" y="2285"/>
                  </a:lnTo>
                  <a:lnTo>
                    <a:pt x="120776" y="2285"/>
                  </a:lnTo>
                  <a:lnTo>
                    <a:pt x="123951" y="2285"/>
                  </a:lnTo>
                  <a:close/>
                </a:path>
                <a:path w="432435" h="173990">
                  <a:moveTo>
                    <a:pt x="245237" y="0"/>
                  </a:moveTo>
                  <a:lnTo>
                    <a:pt x="249936" y="0"/>
                  </a:lnTo>
                  <a:lnTo>
                    <a:pt x="254507" y="380"/>
                  </a:lnTo>
                  <a:lnTo>
                    <a:pt x="258825" y="1142"/>
                  </a:lnTo>
                  <a:lnTo>
                    <a:pt x="263143" y="2031"/>
                  </a:lnTo>
                  <a:lnTo>
                    <a:pt x="267207" y="3047"/>
                  </a:lnTo>
                  <a:lnTo>
                    <a:pt x="270890" y="4317"/>
                  </a:lnTo>
                  <a:lnTo>
                    <a:pt x="274574" y="5460"/>
                  </a:lnTo>
                  <a:lnTo>
                    <a:pt x="277875" y="6984"/>
                  </a:lnTo>
                  <a:lnTo>
                    <a:pt x="280796" y="8635"/>
                  </a:lnTo>
                  <a:lnTo>
                    <a:pt x="283844" y="10287"/>
                  </a:lnTo>
                  <a:lnTo>
                    <a:pt x="285876" y="11683"/>
                  </a:lnTo>
                  <a:lnTo>
                    <a:pt x="287019" y="12826"/>
                  </a:lnTo>
                  <a:lnTo>
                    <a:pt x="288163" y="13969"/>
                  </a:lnTo>
                  <a:lnTo>
                    <a:pt x="289051" y="14985"/>
                  </a:lnTo>
                  <a:lnTo>
                    <a:pt x="289432" y="15747"/>
                  </a:lnTo>
                  <a:lnTo>
                    <a:pt x="289813" y="16509"/>
                  </a:lnTo>
                  <a:lnTo>
                    <a:pt x="290194" y="17525"/>
                  </a:lnTo>
                  <a:lnTo>
                    <a:pt x="290449" y="18795"/>
                  </a:lnTo>
                  <a:lnTo>
                    <a:pt x="290702" y="19938"/>
                  </a:lnTo>
                  <a:lnTo>
                    <a:pt x="290956" y="21462"/>
                  </a:lnTo>
                  <a:lnTo>
                    <a:pt x="291083" y="23113"/>
                  </a:lnTo>
                  <a:lnTo>
                    <a:pt x="291211" y="24764"/>
                  </a:lnTo>
                  <a:lnTo>
                    <a:pt x="291211" y="26796"/>
                  </a:lnTo>
                  <a:lnTo>
                    <a:pt x="291211" y="29209"/>
                  </a:lnTo>
                  <a:lnTo>
                    <a:pt x="291211" y="31750"/>
                  </a:lnTo>
                  <a:lnTo>
                    <a:pt x="291211" y="34035"/>
                  </a:lnTo>
                  <a:lnTo>
                    <a:pt x="290956" y="35813"/>
                  </a:lnTo>
                  <a:lnTo>
                    <a:pt x="290829" y="37718"/>
                  </a:lnTo>
                  <a:lnTo>
                    <a:pt x="290575" y="39115"/>
                  </a:lnTo>
                  <a:lnTo>
                    <a:pt x="290067" y="40258"/>
                  </a:lnTo>
                  <a:lnTo>
                    <a:pt x="289687" y="41401"/>
                  </a:lnTo>
                  <a:lnTo>
                    <a:pt x="289178" y="42163"/>
                  </a:lnTo>
                  <a:lnTo>
                    <a:pt x="288543" y="42798"/>
                  </a:lnTo>
                  <a:lnTo>
                    <a:pt x="287908" y="43306"/>
                  </a:lnTo>
                  <a:lnTo>
                    <a:pt x="287274" y="43560"/>
                  </a:lnTo>
                  <a:lnTo>
                    <a:pt x="286384" y="43560"/>
                  </a:lnTo>
                  <a:lnTo>
                    <a:pt x="285114" y="43560"/>
                  </a:lnTo>
                  <a:lnTo>
                    <a:pt x="283463" y="42798"/>
                  </a:lnTo>
                  <a:lnTo>
                    <a:pt x="281558" y="41275"/>
                  </a:lnTo>
                  <a:lnTo>
                    <a:pt x="279526" y="39750"/>
                  </a:lnTo>
                  <a:lnTo>
                    <a:pt x="276859" y="37972"/>
                  </a:lnTo>
                  <a:lnTo>
                    <a:pt x="273684" y="36194"/>
                  </a:lnTo>
                  <a:lnTo>
                    <a:pt x="270637" y="34289"/>
                  </a:lnTo>
                  <a:lnTo>
                    <a:pt x="266826" y="32638"/>
                  </a:lnTo>
                  <a:lnTo>
                    <a:pt x="262381" y="31114"/>
                  </a:lnTo>
                  <a:lnTo>
                    <a:pt x="258063" y="29590"/>
                  </a:lnTo>
                  <a:lnTo>
                    <a:pt x="252856" y="28828"/>
                  </a:lnTo>
                  <a:lnTo>
                    <a:pt x="246761" y="28828"/>
                  </a:lnTo>
                  <a:lnTo>
                    <a:pt x="240029" y="28828"/>
                  </a:lnTo>
                  <a:lnTo>
                    <a:pt x="215391" y="44576"/>
                  </a:lnTo>
                  <a:lnTo>
                    <a:pt x="211708" y="49656"/>
                  </a:lnTo>
                  <a:lnTo>
                    <a:pt x="208914" y="55879"/>
                  </a:lnTo>
                  <a:lnTo>
                    <a:pt x="207009" y="62991"/>
                  </a:lnTo>
                  <a:lnTo>
                    <a:pt x="205104" y="70230"/>
                  </a:lnTo>
                  <a:lnTo>
                    <a:pt x="204088" y="78358"/>
                  </a:lnTo>
                  <a:lnTo>
                    <a:pt x="204088" y="87375"/>
                  </a:lnTo>
                  <a:lnTo>
                    <a:pt x="212089" y="126364"/>
                  </a:lnTo>
                  <a:lnTo>
                    <a:pt x="215900" y="131063"/>
                  </a:lnTo>
                  <a:lnTo>
                    <a:pt x="219709" y="135762"/>
                  </a:lnTo>
                  <a:lnTo>
                    <a:pt x="224281" y="139191"/>
                  </a:lnTo>
                  <a:lnTo>
                    <a:pt x="229615" y="141477"/>
                  </a:lnTo>
                  <a:lnTo>
                    <a:pt x="234950" y="143763"/>
                  </a:lnTo>
                  <a:lnTo>
                    <a:pt x="240918" y="144906"/>
                  </a:lnTo>
                  <a:lnTo>
                    <a:pt x="247650" y="144906"/>
                  </a:lnTo>
                  <a:lnTo>
                    <a:pt x="253745" y="144906"/>
                  </a:lnTo>
                  <a:lnTo>
                    <a:pt x="274827" y="138048"/>
                  </a:lnTo>
                  <a:lnTo>
                    <a:pt x="278002" y="136270"/>
                  </a:lnTo>
                  <a:lnTo>
                    <a:pt x="280542" y="134746"/>
                  </a:lnTo>
                  <a:lnTo>
                    <a:pt x="282575" y="133350"/>
                  </a:lnTo>
                  <a:lnTo>
                    <a:pt x="284606" y="131952"/>
                  </a:lnTo>
                  <a:lnTo>
                    <a:pt x="286257" y="131317"/>
                  </a:lnTo>
                  <a:lnTo>
                    <a:pt x="287400" y="131317"/>
                  </a:lnTo>
                  <a:lnTo>
                    <a:pt x="288163" y="131317"/>
                  </a:lnTo>
                  <a:lnTo>
                    <a:pt x="288925" y="131444"/>
                  </a:lnTo>
                  <a:lnTo>
                    <a:pt x="289432" y="131825"/>
                  </a:lnTo>
                  <a:lnTo>
                    <a:pt x="289940" y="132206"/>
                  </a:lnTo>
                  <a:lnTo>
                    <a:pt x="290449" y="132841"/>
                  </a:lnTo>
                  <a:lnTo>
                    <a:pt x="290702" y="133857"/>
                  </a:lnTo>
                  <a:lnTo>
                    <a:pt x="291083" y="134873"/>
                  </a:lnTo>
                  <a:lnTo>
                    <a:pt x="291338" y="136397"/>
                  </a:lnTo>
                  <a:lnTo>
                    <a:pt x="291464" y="138302"/>
                  </a:lnTo>
                  <a:lnTo>
                    <a:pt x="291718" y="140080"/>
                  </a:lnTo>
                  <a:lnTo>
                    <a:pt x="291845" y="142620"/>
                  </a:lnTo>
                  <a:lnTo>
                    <a:pt x="291845" y="145795"/>
                  </a:lnTo>
                  <a:lnTo>
                    <a:pt x="291845" y="147954"/>
                  </a:lnTo>
                  <a:lnTo>
                    <a:pt x="291718" y="149732"/>
                  </a:lnTo>
                  <a:lnTo>
                    <a:pt x="291591" y="151256"/>
                  </a:lnTo>
                  <a:lnTo>
                    <a:pt x="291464" y="152780"/>
                  </a:lnTo>
                  <a:lnTo>
                    <a:pt x="291211" y="154050"/>
                  </a:lnTo>
                  <a:lnTo>
                    <a:pt x="290956" y="155193"/>
                  </a:lnTo>
                  <a:lnTo>
                    <a:pt x="290702" y="156209"/>
                  </a:lnTo>
                  <a:lnTo>
                    <a:pt x="290449" y="157225"/>
                  </a:lnTo>
                  <a:lnTo>
                    <a:pt x="289940" y="157987"/>
                  </a:lnTo>
                  <a:lnTo>
                    <a:pt x="289559" y="158750"/>
                  </a:lnTo>
                  <a:lnTo>
                    <a:pt x="288797" y="159638"/>
                  </a:lnTo>
                  <a:lnTo>
                    <a:pt x="287908" y="160654"/>
                  </a:lnTo>
                  <a:lnTo>
                    <a:pt x="286892" y="161670"/>
                  </a:lnTo>
                  <a:lnTo>
                    <a:pt x="285114" y="162940"/>
                  </a:lnTo>
                  <a:lnTo>
                    <a:pt x="282320" y="164464"/>
                  </a:lnTo>
                  <a:lnTo>
                    <a:pt x="279653" y="166115"/>
                  </a:lnTo>
                  <a:lnTo>
                    <a:pt x="248157" y="173989"/>
                  </a:lnTo>
                  <a:lnTo>
                    <a:pt x="242315" y="173989"/>
                  </a:lnTo>
                  <a:lnTo>
                    <a:pt x="204362" y="165655"/>
                  </a:lnTo>
                  <a:lnTo>
                    <a:pt x="175269" y="133830"/>
                  </a:lnTo>
                  <a:lnTo>
                    <a:pt x="167131" y="89280"/>
                  </a:lnTo>
                  <a:lnTo>
                    <a:pt x="167489" y="78825"/>
                  </a:lnTo>
                  <a:lnTo>
                    <a:pt x="179704" y="35750"/>
                  </a:lnTo>
                  <a:lnTo>
                    <a:pt x="213613" y="5841"/>
                  </a:lnTo>
                  <a:lnTo>
                    <a:pt x="236813" y="377"/>
                  </a:lnTo>
                  <a:lnTo>
                    <a:pt x="245237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9" name="object 19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184903" y="5484863"/>
            <a:ext cx="479310" cy="625614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10820400" y="1228344"/>
            <a:ext cx="6948170" cy="3677920"/>
            <a:chOff x="10820400" y="1228344"/>
            <a:chExt cx="6948170" cy="3677920"/>
          </a:xfrm>
        </p:grpSpPr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200638" y="1351125"/>
              <a:ext cx="5710316" cy="352275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0824972" y="1232916"/>
              <a:ext cx="6939280" cy="3668395"/>
            </a:xfrm>
            <a:custGeom>
              <a:avLst/>
              <a:gdLst/>
              <a:ahLst/>
              <a:cxnLst/>
              <a:rect l="l" t="t" r="r" b="b"/>
              <a:pathLst>
                <a:path w="6939280" h="3668395">
                  <a:moveTo>
                    <a:pt x="0" y="3668267"/>
                  </a:moveTo>
                  <a:lnTo>
                    <a:pt x="6938772" y="3668267"/>
                  </a:lnTo>
                  <a:lnTo>
                    <a:pt x="6938772" y="0"/>
                  </a:lnTo>
                  <a:lnTo>
                    <a:pt x="0" y="0"/>
                  </a:lnTo>
                  <a:lnTo>
                    <a:pt x="0" y="3668267"/>
                  </a:lnTo>
                  <a:close/>
                </a:path>
              </a:pathLst>
            </a:custGeom>
            <a:ln w="9143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4601845" y="7719821"/>
            <a:ext cx="2873375" cy="191135"/>
            <a:chOff x="4601845" y="7719821"/>
            <a:chExt cx="2873375" cy="191135"/>
          </a:xfrm>
        </p:grpSpPr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607179" y="7725155"/>
              <a:ext cx="2862326" cy="17995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5846572" y="7750555"/>
              <a:ext cx="59690" cy="128270"/>
            </a:xfrm>
            <a:custGeom>
              <a:avLst/>
              <a:gdLst/>
              <a:ahLst/>
              <a:cxnLst/>
              <a:rect l="l" t="t" r="r" b="b"/>
              <a:pathLst>
                <a:path w="59689" h="128270">
                  <a:moveTo>
                    <a:pt x="16382" y="77597"/>
                  </a:moveTo>
                  <a:lnTo>
                    <a:pt x="13335" y="79502"/>
                  </a:lnTo>
                  <a:lnTo>
                    <a:pt x="10794" y="81407"/>
                  </a:lnTo>
                  <a:lnTo>
                    <a:pt x="8762" y="83439"/>
                  </a:lnTo>
                  <a:lnTo>
                    <a:pt x="6730" y="85471"/>
                  </a:lnTo>
                  <a:lnTo>
                    <a:pt x="888" y="96012"/>
                  </a:lnTo>
                  <a:lnTo>
                    <a:pt x="253" y="98171"/>
                  </a:lnTo>
                  <a:lnTo>
                    <a:pt x="0" y="100457"/>
                  </a:lnTo>
                  <a:lnTo>
                    <a:pt x="0" y="102743"/>
                  </a:lnTo>
                  <a:lnTo>
                    <a:pt x="0" y="106426"/>
                  </a:lnTo>
                  <a:lnTo>
                    <a:pt x="17779" y="126365"/>
                  </a:lnTo>
                  <a:lnTo>
                    <a:pt x="21589" y="127635"/>
                  </a:lnTo>
                  <a:lnTo>
                    <a:pt x="26035" y="128270"/>
                  </a:lnTo>
                  <a:lnTo>
                    <a:pt x="31114" y="128270"/>
                  </a:lnTo>
                  <a:lnTo>
                    <a:pt x="33654" y="128270"/>
                  </a:lnTo>
                  <a:lnTo>
                    <a:pt x="36322" y="128016"/>
                  </a:lnTo>
                  <a:lnTo>
                    <a:pt x="38862" y="127508"/>
                  </a:lnTo>
                  <a:lnTo>
                    <a:pt x="41401" y="127000"/>
                  </a:lnTo>
                  <a:lnTo>
                    <a:pt x="59562" y="118745"/>
                  </a:lnTo>
                  <a:lnTo>
                    <a:pt x="55625" y="115570"/>
                  </a:lnTo>
                  <a:lnTo>
                    <a:pt x="51815" y="112268"/>
                  </a:lnTo>
                  <a:lnTo>
                    <a:pt x="47751" y="108712"/>
                  </a:lnTo>
                  <a:lnTo>
                    <a:pt x="43814" y="105283"/>
                  </a:lnTo>
                  <a:lnTo>
                    <a:pt x="40004" y="101727"/>
                  </a:lnTo>
                  <a:lnTo>
                    <a:pt x="36322" y="98171"/>
                  </a:lnTo>
                  <a:lnTo>
                    <a:pt x="32512" y="94615"/>
                  </a:lnTo>
                  <a:lnTo>
                    <a:pt x="28955" y="91059"/>
                  </a:lnTo>
                  <a:lnTo>
                    <a:pt x="25526" y="87503"/>
                  </a:lnTo>
                  <a:lnTo>
                    <a:pt x="22098" y="83947"/>
                  </a:lnTo>
                  <a:lnTo>
                    <a:pt x="19050" y="80645"/>
                  </a:lnTo>
                  <a:lnTo>
                    <a:pt x="16382" y="77597"/>
                  </a:lnTo>
                  <a:close/>
                </a:path>
                <a:path w="59689" h="128270">
                  <a:moveTo>
                    <a:pt x="34925" y="0"/>
                  </a:moveTo>
                  <a:lnTo>
                    <a:pt x="31368" y="0"/>
                  </a:lnTo>
                  <a:lnTo>
                    <a:pt x="28193" y="381"/>
                  </a:lnTo>
                  <a:lnTo>
                    <a:pt x="25653" y="1143"/>
                  </a:lnTo>
                  <a:lnTo>
                    <a:pt x="23113" y="2032"/>
                  </a:lnTo>
                  <a:lnTo>
                    <a:pt x="20954" y="3175"/>
                  </a:lnTo>
                  <a:lnTo>
                    <a:pt x="19303" y="4699"/>
                  </a:lnTo>
                  <a:lnTo>
                    <a:pt x="17652" y="6223"/>
                  </a:lnTo>
                  <a:lnTo>
                    <a:pt x="16510" y="8001"/>
                  </a:lnTo>
                  <a:lnTo>
                    <a:pt x="15748" y="10033"/>
                  </a:lnTo>
                  <a:lnTo>
                    <a:pt x="14986" y="12065"/>
                  </a:lnTo>
                  <a:lnTo>
                    <a:pt x="14477" y="14224"/>
                  </a:lnTo>
                  <a:lnTo>
                    <a:pt x="14477" y="16637"/>
                  </a:lnTo>
                  <a:lnTo>
                    <a:pt x="14477" y="18415"/>
                  </a:lnTo>
                  <a:lnTo>
                    <a:pt x="14858" y="20320"/>
                  </a:lnTo>
                  <a:lnTo>
                    <a:pt x="15493" y="22225"/>
                  </a:lnTo>
                  <a:lnTo>
                    <a:pt x="16001" y="24257"/>
                  </a:lnTo>
                  <a:lnTo>
                    <a:pt x="16890" y="26289"/>
                  </a:lnTo>
                  <a:lnTo>
                    <a:pt x="18033" y="28448"/>
                  </a:lnTo>
                  <a:lnTo>
                    <a:pt x="19050" y="30480"/>
                  </a:lnTo>
                  <a:lnTo>
                    <a:pt x="20447" y="32766"/>
                  </a:lnTo>
                  <a:lnTo>
                    <a:pt x="22098" y="35179"/>
                  </a:lnTo>
                  <a:lnTo>
                    <a:pt x="23749" y="37592"/>
                  </a:lnTo>
                  <a:lnTo>
                    <a:pt x="25653" y="40132"/>
                  </a:lnTo>
                  <a:lnTo>
                    <a:pt x="27686" y="42926"/>
                  </a:lnTo>
                  <a:lnTo>
                    <a:pt x="32765" y="40132"/>
                  </a:lnTo>
                  <a:lnTo>
                    <a:pt x="37083" y="37592"/>
                  </a:lnTo>
                  <a:lnTo>
                    <a:pt x="40512" y="35179"/>
                  </a:lnTo>
                  <a:lnTo>
                    <a:pt x="43941" y="32893"/>
                  </a:lnTo>
                  <a:lnTo>
                    <a:pt x="46736" y="30607"/>
                  </a:lnTo>
                  <a:lnTo>
                    <a:pt x="48767" y="28448"/>
                  </a:lnTo>
                  <a:lnTo>
                    <a:pt x="50926" y="26162"/>
                  </a:lnTo>
                  <a:lnTo>
                    <a:pt x="52324" y="24003"/>
                  </a:lnTo>
                  <a:lnTo>
                    <a:pt x="53212" y="21717"/>
                  </a:lnTo>
                  <a:lnTo>
                    <a:pt x="54101" y="19558"/>
                  </a:lnTo>
                  <a:lnTo>
                    <a:pt x="54482" y="17272"/>
                  </a:lnTo>
                  <a:lnTo>
                    <a:pt x="54482" y="14986"/>
                  </a:lnTo>
                  <a:lnTo>
                    <a:pt x="54482" y="12827"/>
                  </a:lnTo>
                  <a:lnTo>
                    <a:pt x="49656" y="4318"/>
                  </a:lnTo>
                  <a:lnTo>
                    <a:pt x="48005" y="2921"/>
                  </a:lnTo>
                  <a:lnTo>
                    <a:pt x="45974" y="1905"/>
                  </a:lnTo>
                  <a:lnTo>
                    <a:pt x="43561" y="1143"/>
                  </a:lnTo>
                  <a:lnTo>
                    <a:pt x="41148" y="381"/>
                  </a:lnTo>
                  <a:lnTo>
                    <a:pt x="38226" y="0"/>
                  </a:lnTo>
                  <a:lnTo>
                    <a:pt x="34925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131941" y="7725282"/>
              <a:ext cx="1342897" cy="18516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601845" y="7725282"/>
              <a:ext cx="1125220" cy="185165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5811139" y="7725155"/>
              <a:ext cx="288925" cy="180340"/>
            </a:xfrm>
            <a:custGeom>
              <a:avLst/>
              <a:gdLst/>
              <a:ahLst/>
              <a:cxnLst/>
              <a:rect l="l" t="t" r="r" b="b"/>
              <a:pathLst>
                <a:path w="288925" h="180340">
                  <a:moveTo>
                    <a:pt x="271780" y="7620"/>
                  </a:moveTo>
                  <a:lnTo>
                    <a:pt x="275082" y="7620"/>
                  </a:lnTo>
                  <a:lnTo>
                    <a:pt x="277875" y="7747"/>
                  </a:lnTo>
                  <a:lnTo>
                    <a:pt x="280035" y="8001"/>
                  </a:lnTo>
                  <a:lnTo>
                    <a:pt x="282194" y="8255"/>
                  </a:lnTo>
                  <a:lnTo>
                    <a:pt x="288036" y="10795"/>
                  </a:lnTo>
                  <a:lnTo>
                    <a:pt x="288671" y="11430"/>
                  </a:lnTo>
                  <a:lnTo>
                    <a:pt x="288925" y="12192"/>
                  </a:lnTo>
                  <a:lnTo>
                    <a:pt x="288925" y="13081"/>
                  </a:lnTo>
                  <a:lnTo>
                    <a:pt x="288925" y="172212"/>
                  </a:lnTo>
                  <a:lnTo>
                    <a:pt x="288925" y="173101"/>
                  </a:lnTo>
                  <a:lnTo>
                    <a:pt x="288671" y="173863"/>
                  </a:lnTo>
                  <a:lnTo>
                    <a:pt x="288036" y="174625"/>
                  </a:lnTo>
                  <a:lnTo>
                    <a:pt x="287527" y="175260"/>
                  </a:lnTo>
                  <a:lnTo>
                    <a:pt x="286512" y="175895"/>
                  </a:lnTo>
                  <a:lnTo>
                    <a:pt x="285241" y="176276"/>
                  </a:lnTo>
                  <a:lnTo>
                    <a:pt x="283972" y="176657"/>
                  </a:lnTo>
                  <a:lnTo>
                    <a:pt x="282194" y="177038"/>
                  </a:lnTo>
                  <a:lnTo>
                    <a:pt x="280035" y="177292"/>
                  </a:lnTo>
                  <a:lnTo>
                    <a:pt x="277875" y="177546"/>
                  </a:lnTo>
                  <a:lnTo>
                    <a:pt x="275082" y="177673"/>
                  </a:lnTo>
                  <a:lnTo>
                    <a:pt x="271780" y="177673"/>
                  </a:lnTo>
                  <a:lnTo>
                    <a:pt x="268477" y="177673"/>
                  </a:lnTo>
                  <a:lnTo>
                    <a:pt x="255397" y="174625"/>
                  </a:lnTo>
                  <a:lnTo>
                    <a:pt x="254762" y="173863"/>
                  </a:lnTo>
                  <a:lnTo>
                    <a:pt x="254508" y="173101"/>
                  </a:lnTo>
                  <a:lnTo>
                    <a:pt x="254508" y="172212"/>
                  </a:lnTo>
                  <a:lnTo>
                    <a:pt x="254508" y="13081"/>
                  </a:lnTo>
                  <a:lnTo>
                    <a:pt x="254508" y="12192"/>
                  </a:lnTo>
                  <a:lnTo>
                    <a:pt x="254762" y="11430"/>
                  </a:lnTo>
                  <a:lnTo>
                    <a:pt x="255397" y="10795"/>
                  </a:lnTo>
                  <a:lnTo>
                    <a:pt x="255905" y="10033"/>
                  </a:lnTo>
                  <a:lnTo>
                    <a:pt x="263525" y="8001"/>
                  </a:lnTo>
                  <a:lnTo>
                    <a:pt x="265684" y="7747"/>
                  </a:lnTo>
                  <a:lnTo>
                    <a:pt x="268477" y="7620"/>
                  </a:lnTo>
                  <a:lnTo>
                    <a:pt x="271780" y="7620"/>
                  </a:lnTo>
                  <a:close/>
                </a:path>
                <a:path w="288925" h="180340">
                  <a:moveTo>
                    <a:pt x="72136" y="0"/>
                  </a:moveTo>
                  <a:lnTo>
                    <a:pt x="81280" y="0"/>
                  </a:lnTo>
                  <a:lnTo>
                    <a:pt x="89026" y="762"/>
                  </a:lnTo>
                  <a:lnTo>
                    <a:pt x="121412" y="21590"/>
                  </a:lnTo>
                  <a:lnTo>
                    <a:pt x="123571" y="26289"/>
                  </a:lnTo>
                  <a:lnTo>
                    <a:pt x="124587" y="31496"/>
                  </a:lnTo>
                  <a:lnTo>
                    <a:pt x="124587" y="37338"/>
                  </a:lnTo>
                  <a:lnTo>
                    <a:pt x="124587" y="42545"/>
                  </a:lnTo>
                  <a:lnTo>
                    <a:pt x="113791" y="64389"/>
                  </a:lnTo>
                  <a:lnTo>
                    <a:pt x="110236" y="68453"/>
                  </a:lnTo>
                  <a:lnTo>
                    <a:pt x="105790" y="72263"/>
                  </a:lnTo>
                  <a:lnTo>
                    <a:pt x="100330" y="75946"/>
                  </a:lnTo>
                  <a:lnTo>
                    <a:pt x="94996" y="79629"/>
                  </a:lnTo>
                  <a:lnTo>
                    <a:pt x="88646" y="83312"/>
                  </a:lnTo>
                  <a:lnTo>
                    <a:pt x="81534" y="87122"/>
                  </a:lnTo>
                  <a:lnTo>
                    <a:pt x="83820" y="89789"/>
                  </a:lnTo>
                  <a:lnTo>
                    <a:pt x="86487" y="92583"/>
                  </a:lnTo>
                  <a:lnTo>
                    <a:pt x="89408" y="95631"/>
                  </a:lnTo>
                  <a:lnTo>
                    <a:pt x="92328" y="98552"/>
                  </a:lnTo>
                  <a:lnTo>
                    <a:pt x="95250" y="101600"/>
                  </a:lnTo>
                  <a:lnTo>
                    <a:pt x="98298" y="104648"/>
                  </a:lnTo>
                  <a:lnTo>
                    <a:pt x="101473" y="107569"/>
                  </a:lnTo>
                  <a:lnTo>
                    <a:pt x="104521" y="110617"/>
                  </a:lnTo>
                  <a:lnTo>
                    <a:pt x="107696" y="113538"/>
                  </a:lnTo>
                  <a:lnTo>
                    <a:pt x="110744" y="116459"/>
                  </a:lnTo>
                  <a:lnTo>
                    <a:pt x="113791" y="119253"/>
                  </a:lnTo>
                  <a:lnTo>
                    <a:pt x="116712" y="121666"/>
                  </a:lnTo>
                  <a:lnTo>
                    <a:pt x="117856" y="120015"/>
                  </a:lnTo>
                  <a:lnTo>
                    <a:pt x="118872" y="117983"/>
                  </a:lnTo>
                  <a:lnTo>
                    <a:pt x="123698" y="100838"/>
                  </a:lnTo>
                  <a:lnTo>
                    <a:pt x="124078" y="98298"/>
                  </a:lnTo>
                  <a:lnTo>
                    <a:pt x="124333" y="95758"/>
                  </a:lnTo>
                  <a:lnTo>
                    <a:pt x="124333" y="93218"/>
                  </a:lnTo>
                  <a:lnTo>
                    <a:pt x="124333" y="89154"/>
                  </a:lnTo>
                  <a:lnTo>
                    <a:pt x="124333" y="88265"/>
                  </a:lnTo>
                  <a:lnTo>
                    <a:pt x="124460" y="87376"/>
                  </a:lnTo>
                  <a:lnTo>
                    <a:pt x="124840" y="86741"/>
                  </a:lnTo>
                  <a:lnTo>
                    <a:pt x="125222" y="85979"/>
                  </a:lnTo>
                  <a:lnTo>
                    <a:pt x="131699" y="84074"/>
                  </a:lnTo>
                  <a:lnTo>
                    <a:pt x="133731" y="83820"/>
                  </a:lnTo>
                  <a:lnTo>
                    <a:pt x="136398" y="83693"/>
                  </a:lnTo>
                  <a:lnTo>
                    <a:pt x="139573" y="83693"/>
                  </a:lnTo>
                  <a:lnTo>
                    <a:pt x="142621" y="83693"/>
                  </a:lnTo>
                  <a:lnTo>
                    <a:pt x="145161" y="83693"/>
                  </a:lnTo>
                  <a:lnTo>
                    <a:pt x="147065" y="83820"/>
                  </a:lnTo>
                  <a:lnTo>
                    <a:pt x="154305" y="86487"/>
                  </a:lnTo>
                  <a:lnTo>
                    <a:pt x="154812" y="87249"/>
                  </a:lnTo>
                  <a:lnTo>
                    <a:pt x="155066" y="88138"/>
                  </a:lnTo>
                  <a:lnTo>
                    <a:pt x="155066" y="89281"/>
                  </a:lnTo>
                  <a:lnTo>
                    <a:pt x="155066" y="93472"/>
                  </a:lnTo>
                  <a:lnTo>
                    <a:pt x="155066" y="97663"/>
                  </a:lnTo>
                  <a:lnTo>
                    <a:pt x="154812" y="101854"/>
                  </a:lnTo>
                  <a:lnTo>
                    <a:pt x="154177" y="106045"/>
                  </a:lnTo>
                  <a:lnTo>
                    <a:pt x="153543" y="110363"/>
                  </a:lnTo>
                  <a:lnTo>
                    <a:pt x="147065" y="130175"/>
                  </a:lnTo>
                  <a:lnTo>
                    <a:pt x="145414" y="133858"/>
                  </a:lnTo>
                  <a:lnTo>
                    <a:pt x="143510" y="137287"/>
                  </a:lnTo>
                  <a:lnTo>
                    <a:pt x="141350" y="140462"/>
                  </a:lnTo>
                  <a:lnTo>
                    <a:pt x="144399" y="142748"/>
                  </a:lnTo>
                  <a:lnTo>
                    <a:pt x="147065" y="144780"/>
                  </a:lnTo>
                  <a:lnTo>
                    <a:pt x="149225" y="146304"/>
                  </a:lnTo>
                  <a:lnTo>
                    <a:pt x="151511" y="147828"/>
                  </a:lnTo>
                  <a:lnTo>
                    <a:pt x="153415" y="149098"/>
                  </a:lnTo>
                  <a:lnTo>
                    <a:pt x="154939" y="149987"/>
                  </a:lnTo>
                  <a:lnTo>
                    <a:pt x="156463" y="151003"/>
                  </a:lnTo>
                  <a:lnTo>
                    <a:pt x="157734" y="151638"/>
                  </a:lnTo>
                  <a:lnTo>
                    <a:pt x="158876" y="151892"/>
                  </a:lnTo>
                  <a:lnTo>
                    <a:pt x="159893" y="152273"/>
                  </a:lnTo>
                  <a:lnTo>
                    <a:pt x="160782" y="152400"/>
                  </a:lnTo>
                  <a:lnTo>
                    <a:pt x="164973" y="152400"/>
                  </a:lnTo>
                  <a:lnTo>
                    <a:pt x="165608" y="152781"/>
                  </a:lnTo>
                  <a:lnTo>
                    <a:pt x="166115" y="153416"/>
                  </a:lnTo>
                  <a:lnTo>
                    <a:pt x="166624" y="153924"/>
                  </a:lnTo>
                  <a:lnTo>
                    <a:pt x="167005" y="155067"/>
                  </a:lnTo>
                  <a:lnTo>
                    <a:pt x="167259" y="156591"/>
                  </a:lnTo>
                  <a:lnTo>
                    <a:pt x="167512" y="158115"/>
                  </a:lnTo>
                  <a:lnTo>
                    <a:pt x="167639" y="160528"/>
                  </a:lnTo>
                  <a:lnTo>
                    <a:pt x="167639" y="163576"/>
                  </a:lnTo>
                  <a:lnTo>
                    <a:pt x="167639" y="166751"/>
                  </a:lnTo>
                  <a:lnTo>
                    <a:pt x="167639" y="169291"/>
                  </a:lnTo>
                  <a:lnTo>
                    <a:pt x="167512" y="171069"/>
                  </a:lnTo>
                  <a:lnTo>
                    <a:pt x="161544" y="178816"/>
                  </a:lnTo>
                  <a:lnTo>
                    <a:pt x="159893" y="179324"/>
                  </a:lnTo>
                  <a:lnTo>
                    <a:pt x="157734" y="179578"/>
                  </a:lnTo>
                  <a:lnTo>
                    <a:pt x="155321" y="179578"/>
                  </a:lnTo>
                  <a:lnTo>
                    <a:pt x="153415" y="179578"/>
                  </a:lnTo>
                  <a:lnTo>
                    <a:pt x="142239" y="176022"/>
                  </a:lnTo>
                  <a:lnTo>
                    <a:pt x="139573" y="174752"/>
                  </a:lnTo>
                  <a:lnTo>
                    <a:pt x="136525" y="172974"/>
                  </a:lnTo>
                  <a:lnTo>
                    <a:pt x="132969" y="170688"/>
                  </a:lnTo>
                  <a:lnTo>
                    <a:pt x="129412" y="168529"/>
                  </a:lnTo>
                  <a:lnTo>
                    <a:pt x="125222" y="165735"/>
                  </a:lnTo>
                  <a:lnTo>
                    <a:pt x="120523" y="162179"/>
                  </a:lnTo>
                  <a:lnTo>
                    <a:pt x="116459" y="164973"/>
                  </a:lnTo>
                  <a:lnTo>
                    <a:pt x="112268" y="167513"/>
                  </a:lnTo>
                  <a:lnTo>
                    <a:pt x="107950" y="169672"/>
                  </a:lnTo>
                  <a:lnTo>
                    <a:pt x="103632" y="171958"/>
                  </a:lnTo>
                  <a:lnTo>
                    <a:pt x="79628" y="178562"/>
                  </a:lnTo>
                  <a:lnTo>
                    <a:pt x="74675" y="179451"/>
                  </a:lnTo>
                  <a:lnTo>
                    <a:pt x="69214" y="179832"/>
                  </a:lnTo>
                  <a:lnTo>
                    <a:pt x="63500" y="179832"/>
                  </a:lnTo>
                  <a:lnTo>
                    <a:pt x="57912" y="179832"/>
                  </a:lnTo>
                  <a:lnTo>
                    <a:pt x="52324" y="179324"/>
                  </a:lnTo>
                  <a:lnTo>
                    <a:pt x="46989" y="178435"/>
                  </a:lnTo>
                  <a:lnTo>
                    <a:pt x="41528" y="177673"/>
                  </a:lnTo>
                  <a:lnTo>
                    <a:pt x="18796" y="167767"/>
                  </a:lnTo>
                  <a:lnTo>
                    <a:pt x="14986" y="165100"/>
                  </a:lnTo>
                  <a:lnTo>
                    <a:pt x="0" y="135636"/>
                  </a:lnTo>
                  <a:lnTo>
                    <a:pt x="0" y="129921"/>
                  </a:lnTo>
                  <a:lnTo>
                    <a:pt x="0" y="125095"/>
                  </a:lnTo>
                  <a:lnTo>
                    <a:pt x="635" y="120523"/>
                  </a:lnTo>
                  <a:lnTo>
                    <a:pt x="2159" y="116205"/>
                  </a:lnTo>
                  <a:lnTo>
                    <a:pt x="3556" y="111887"/>
                  </a:lnTo>
                  <a:lnTo>
                    <a:pt x="19176" y="93091"/>
                  </a:lnTo>
                  <a:lnTo>
                    <a:pt x="23368" y="89535"/>
                  </a:lnTo>
                  <a:lnTo>
                    <a:pt x="28321" y="86233"/>
                  </a:lnTo>
                  <a:lnTo>
                    <a:pt x="33782" y="82931"/>
                  </a:lnTo>
                  <a:lnTo>
                    <a:pt x="30734" y="78867"/>
                  </a:lnTo>
                  <a:lnTo>
                    <a:pt x="15494" y="46609"/>
                  </a:lnTo>
                  <a:lnTo>
                    <a:pt x="15494" y="43688"/>
                  </a:lnTo>
                  <a:lnTo>
                    <a:pt x="15494" y="37592"/>
                  </a:lnTo>
                  <a:lnTo>
                    <a:pt x="16510" y="31877"/>
                  </a:lnTo>
                  <a:lnTo>
                    <a:pt x="18669" y="26543"/>
                  </a:lnTo>
                  <a:lnTo>
                    <a:pt x="20827" y="21209"/>
                  </a:lnTo>
                  <a:lnTo>
                    <a:pt x="58213" y="857"/>
                  </a:lnTo>
                  <a:lnTo>
                    <a:pt x="64895" y="214"/>
                  </a:lnTo>
                  <a:lnTo>
                    <a:pt x="72136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4576571" y="8031492"/>
            <a:ext cx="3562350" cy="273685"/>
            <a:chOff x="4576571" y="8031492"/>
            <a:chExt cx="3562350" cy="273685"/>
          </a:xfrm>
        </p:grpSpPr>
        <p:pic>
          <p:nvPicPr>
            <p:cNvPr id="30" name="object 3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576571" y="8031492"/>
              <a:ext cx="1954529" cy="27354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601844" y="8035925"/>
              <a:ext cx="1920874" cy="23901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565391" y="8036064"/>
              <a:ext cx="1573529" cy="26897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590410" y="8039989"/>
              <a:ext cx="1540128" cy="234695"/>
            </a:xfrm>
            <a:prstGeom prst="rect">
              <a:avLst/>
            </a:prstGeom>
          </p:spPr>
        </p:pic>
      </p:grpSp>
      <p:grpSp>
        <p:nvGrpSpPr>
          <p:cNvPr id="34" name="object 34"/>
          <p:cNvGrpSpPr/>
          <p:nvPr/>
        </p:nvGrpSpPr>
        <p:grpSpPr>
          <a:xfrm>
            <a:off x="7988807" y="3861815"/>
            <a:ext cx="5859780" cy="3644265"/>
            <a:chOff x="7988807" y="3861815"/>
            <a:chExt cx="5859780" cy="3644265"/>
          </a:xfrm>
        </p:grpSpPr>
        <p:pic>
          <p:nvPicPr>
            <p:cNvPr id="35" name="object 3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997951" y="3870959"/>
              <a:ext cx="5841492" cy="3625596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7993379" y="3866387"/>
              <a:ext cx="5850890" cy="3634740"/>
            </a:xfrm>
            <a:custGeom>
              <a:avLst/>
              <a:gdLst/>
              <a:ahLst/>
              <a:cxnLst/>
              <a:rect l="l" t="t" r="r" b="b"/>
              <a:pathLst>
                <a:path w="5850890" h="3634740">
                  <a:moveTo>
                    <a:pt x="0" y="3634740"/>
                  </a:moveTo>
                  <a:lnTo>
                    <a:pt x="5850635" y="3634740"/>
                  </a:lnTo>
                  <a:lnTo>
                    <a:pt x="5850635" y="0"/>
                  </a:lnTo>
                  <a:lnTo>
                    <a:pt x="0" y="0"/>
                  </a:lnTo>
                  <a:lnTo>
                    <a:pt x="0" y="3634740"/>
                  </a:lnTo>
                  <a:close/>
                </a:path>
              </a:pathLst>
            </a:custGeom>
            <a:ln w="9144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7" name="object 37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3730752" y="7758683"/>
            <a:ext cx="625614" cy="477774"/>
          </a:xfrm>
          <a:prstGeom prst="rect">
            <a:avLst/>
          </a:prstGeom>
        </p:spPr>
      </p:pic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xfrm>
            <a:off x="78739" y="-46532"/>
            <a:ext cx="15157450" cy="953132"/>
          </a:xfrm>
          <a:prstGeom prst="rect">
            <a:avLst/>
          </a:prstGeom>
        </p:spPr>
        <p:txBody>
          <a:bodyPr vert="horz" wrap="square" lIns="0" tIns="120954" rIns="0" bIns="0" rtlCol="0">
            <a:spAutoFit/>
          </a:bodyPr>
          <a:lstStyle/>
          <a:p>
            <a:pPr marL="278765" algn="ctr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chemeClr val="tx1"/>
                </a:solidFill>
              </a:rPr>
              <a:t>Ortak</a:t>
            </a:r>
            <a:r>
              <a:rPr spc="-229" dirty="0">
                <a:solidFill>
                  <a:schemeClr val="tx1"/>
                </a:solidFill>
              </a:rPr>
              <a:t> </a:t>
            </a:r>
            <a:r>
              <a:rPr spc="-10" dirty="0">
                <a:solidFill>
                  <a:schemeClr val="tx1"/>
                </a:solidFill>
              </a:rPr>
              <a:t>Arama</a:t>
            </a:r>
          </a:p>
        </p:txBody>
      </p:sp>
      <p:grpSp>
        <p:nvGrpSpPr>
          <p:cNvPr id="39" name="object 39"/>
          <p:cNvGrpSpPr/>
          <p:nvPr/>
        </p:nvGrpSpPr>
        <p:grpSpPr>
          <a:xfrm>
            <a:off x="11792711" y="5007864"/>
            <a:ext cx="5811520" cy="4494530"/>
            <a:chOff x="11792711" y="5007864"/>
            <a:chExt cx="5811520" cy="4494530"/>
          </a:xfrm>
        </p:grpSpPr>
        <p:pic>
          <p:nvPicPr>
            <p:cNvPr id="40" name="object 4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792711" y="5007864"/>
              <a:ext cx="5811011" cy="424586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1856719" y="5071872"/>
              <a:ext cx="5632703" cy="4067555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11837669" y="5052822"/>
              <a:ext cx="5671185" cy="4105910"/>
            </a:xfrm>
            <a:custGeom>
              <a:avLst/>
              <a:gdLst/>
              <a:ahLst/>
              <a:cxnLst/>
              <a:rect l="l" t="t" r="r" b="b"/>
              <a:pathLst>
                <a:path w="5671184" h="4105909">
                  <a:moveTo>
                    <a:pt x="0" y="4105655"/>
                  </a:moveTo>
                  <a:lnTo>
                    <a:pt x="5670803" y="4105655"/>
                  </a:lnTo>
                  <a:lnTo>
                    <a:pt x="5670803" y="0"/>
                  </a:lnTo>
                  <a:lnTo>
                    <a:pt x="0" y="0"/>
                  </a:lnTo>
                  <a:lnTo>
                    <a:pt x="0" y="4105655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2151867" y="9297035"/>
              <a:ext cx="5054980" cy="199428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2892531" y="9300451"/>
              <a:ext cx="2080260" cy="193675"/>
            </a:xfrm>
            <a:custGeom>
              <a:avLst/>
              <a:gdLst/>
              <a:ahLst/>
              <a:cxnLst/>
              <a:rect l="l" t="t" r="r" b="b"/>
              <a:pathLst>
                <a:path w="2080259" h="193675">
                  <a:moveTo>
                    <a:pt x="748919" y="36766"/>
                  </a:moveTo>
                  <a:lnTo>
                    <a:pt x="721741" y="118618"/>
                  </a:lnTo>
                  <a:lnTo>
                    <a:pt x="776351" y="118618"/>
                  </a:lnTo>
                  <a:lnTo>
                    <a:pt x="749046" y="36766"/>
                  </a:lnTo>
                  <a:close/>
                </a:path>
                <a:path w="2080259" h="193675">
                  <a:moveTo>
                    <a:pt x="1733931" y="29921"/>
                  </a:moveTo>
                  <a:lnTo>
                    <a:pt x="1733931" y="84531"/>
                  </a:lnTo>
                  <a:lnTo>
                    <a:pt x="1753870" y="84531"/>
                  </a:lnTo>
                  <a:lnTo>
                    <a:pt x="1759331" y="84531"/>
                  </a:lnTo>
                  <a:lnTo>
                    <a:pt x="1764283" y="83870"/>
                  </a:lnTo>
                  <a:lnTo>
                    <a:pt x="1768348" y="82524"/>
                  </a:lnTo>
                  <a:lnTo>
                    <a:pt x="1772539" y="81191"/>
                  </a:lnTo>
                  <a:lnTo>
                    <a:pt x="1776095" y="79298"/>
                  </a:lnTo>
                  <a:lnTo>
                    <a:pt x="1778762" y="76873"/>
                  </a:lnTo>
                  <a:lnTo>
                    <a:pt x="1781556" y="74434"/>
                  </a:lnTo>
                  <a:lnTo>
                    <a:pt x="1783714" y="71539"/>
                  </a:lnTo>
                  <a:lnTo>
                    <a:pt x="1785112" y="68160"/>
                  </a:lnTo>
                  <a:lnTo>
                    <a:pt x="1786508" y="64795"/>
                  </a:lnTo>
                  <a:lnTo>
                    <a:pt x="1787144" y="61023"/>
                  </a:lnTo>
                  <a:lnTo>
                    <a:pt x="1787144" y="56857"/>
                  </a:lnTo>
                  <a:lnTo>
                    <a:pt x="1787144" y="50507"/>
                  </a:lnTo>
                  <a:lnTo>
                    <a:pt x="1785747" y="45148"/>
                  </a:lnTo>
                  <a:lnTo>
                    <a:pt x="1782826" y="40779"/>
                  </a:lnTo>
                  <a:lnTo>
                    <a:pt x="1779904" y="36410"/>
                  </a:lnTo>
                  <a:lnTo>
                    <a:pt x="1761871" y="30365"/>
                  </a:lnTo>
                  <a:lnTo>
                    <a:pt x="1759458" y="30060"/>
                  </a:lnTo>
                  <a:lnTo>
                    <a:pt x="1755902" y="29921"/>
                  </a:lnTo>
                  <a:lnTo>
                    <a:pt x="1751456" y="29921"/>
                  </a:lnTo>
                  <a:lnTo>
                    <a:pt x="1733931" y="29921"/>
                  </a:lnTo>
                  <a:close/>
                </a:path>
                <a:path w="2080259" h="193675">
                  <a:moveTo>
                    <a:pt x="903351" y="29921"/>
                  </a:moveTo>
                  <a:lnTo>
                    <a:pt x="903351" y="84531"/>
                  </a:lnTo>
                  <a:lnTo>
                    <a:pt x="923289" y="84531"/>
                  </a:lnTo>
                  <a:lnTo>
                    <a:pt x="928751" y="84531"/>
                  </a:lnTo>
                  <a:lnTo>
                    <a:pt x="933704" y="83870"/>
                  </a:lnTo>
                  <a:lnTo>
                    <a:pt x="937768" y="82524"/>
                  </a:lnTo>
                  <a:lnTo>
                    <a:pt x="941958" y="81191"/>
                  </a:lnTo>
                  <a:lnTo>
                    <a:pt x="945514" y="79298"/>
                  </a:lnTo>
                  <a:lnTo>
                    <a:pt x="948181" y="76873"/>
                  </a:lnTo>
                  <a:lnTo>
                    <a:pt x="950976" y="74434"/>
                  </a:lnTo>
                  <a:lnTo>
                    <a:pt x="953135" y="71539"/>
                  </a:lnTo>
                  <a:lnTo>
                    <a:pt x="954531" y="68160"/>
                  </a:lnTo>
                  <a:lnTo>
                    <a:pt x="955929" y="64795"/>
                  </a:lnTo>
                  <a:lnTo>
                    <a:pt x="956564" y="61023"/>
                  </a:lnTo>
                  <a:lnTo>
                    <a:pt x="956564" y="56857"/>
                  </a:lnTo>
                  <a:lnTo>
                    <a:pt x="956564" y="50507"/>
                  </a:lnTo>
                  <a:lnTo>
                    <a:pt x="931291" y="30365"/>
                  </a:lnTo>
                  <a:lnTo>
                    <a:pt x="928877" y="30060"/>
                  </a:lnTo>
                  <a:lnTo>
                    <a:pt x="925322" y="29921"/>
                  </a:lnTo>
                  <a:lnTo>
                    <a:pt x="920877" y="29921"/>
                  </a:lnTo>
                  <a:lnTo>
                    <a:pt x="903351" y="29921"/>
                  </a:lnTo>
                  <a:close/>
                </a:path>
                <a:path w="2080259" h="193675">
                  <a:moveTo>
                    <a:pt x="212979" y="29921"/>
                  </a:moveTo>
                  <a:lnTo>
                    <a:pt x="212979" y="84531"/>
                  </a:lnTo>
                  <a:lnTo>
                    <a:pt x="232918" y="84531"/>
                  </a:lnTo>
                  <a:lnTo>
                    <a:pt x="238379" y="84531"/>
                  </a:lnTo>
                  <a:lnTo>
                    <a:pt x="243331" y="83870"/>
                  </a:lnTo>
                  <a:lnTo>
                    <a:pt x="247396" y="82524"/>
                  </a:lnTo>
                  <a:lnTo>
                    <a:pt x="251587" y="81191"/>
                  </a:lnTo>
                  <a:lnTo>
                    <a:pt x="255143" y="79298"/>
                  </a:lnTo>
                  <a:lnTo>
                    <a:pt x="257810" y="76873"/>
                  </a:lnTo>
                  <a:lnTo>
                    <a:pt x="260604" y="74434"/>
                  </a:lnTo>
                  <a:lnTo>
                    <a:pt x="262762" y="71539"/>
                  </a:lnTo>
                  <a:lnTo>
                    <a:pt x="264160" y="68160"/>
                  </a:lnTo>
                  <a:lnTo>
                    <a:pt x="265556" y="64795"/>
                  </a:lnTo>
                  <a:lnTo>
                    <a:pt x="266191" y="61023"/>
                  </a:lnTo>
                  <a:lnTo>
                    <a:pt x="266191" y="56857"/>
                  </a:lnTo>
                  <a:lnTo>
                    <a:pt x="266191" y="50507"/>
                  </a:lnTo>
                  <a:lnTo>
                    <a:pt x="264795" y="45148"/>
                  </a:lnTo>
                  <a:lnTo>
                    <a:pt x="261874" y="40779"/>
                  </a:lnTo>
                  <a:lnTo>
                    <a:pt x="258952" y="36410"/>
                  </a:lnTo>
                  <a:lnTo>
                    <a:pt x="240919" y="30365"/>
                  </a:lnTo>
                  <a:lnTo>
                    <a:pt x="238506" y="30060"/>
                  </a:lnTo>
                  <a:lnTo>
                    <a:pt x="234950" y="29921"/>
                  </a:lnTo>
                  <a:lnTo>
                    <a:pt x="230504" y="29921"/>
                  </a:lnTo>
                  <a:lnTo>
                    <a:pt x="212979" y="29921"/>
                  </a:lnTo>
                  <a:close/>
                </a:path>
                <a:path w="2080259" h="193675">
                  <a:moveTo>
                    <a:pt x="2030349" y="28727"/>
                  </a:moveTo>
                  <a:lnTo>
                    <a:pt x="2020697" y="28727"/>
                  </a:lnTo>
                  <a:lnTo>
                    <a:pt x="2012696" y="30530"/>
                  </a:lnTo>
                  <a:lnTo>
                    <a:pt x="2006219" y="34163"/>
                  </a:lnTo>
                  <a:lnTo>
                    <a:pt x="1999741" y="37782"/>
                  </a:lnTo>
                  <a:lnTo>
                    <a:pt x="1981122" y="76030"/>
                  </a:lnTo>
                  <a:lnTo>
                    <a:pt x="1979676" y="95554"/>
                  </a:lnTo>
                  <a:lnTo>
                    <a:pt x="1979838" y="103241"/>
                  </a:lnTo>
                  <a:lnTo>
                    <a:pt x="1990089" y="145402"/>
                  </a:lnTo>
                  <a:lnTo>
                    <a:pt x="2019681" y="163715"/>
                  </a:lnTo>
                  <a:lnTo>
                    <a:pt x="2029333" y="163715"/>
                  </a:lnTo>
                  <a:lnTo>
                    <a:pt x="2038858" y="163715"/>
                  </a:lnTo>
                  <a:lnTo>
                    <a:pt x="2046985" y="161925"/>
                  </a:lnTo>
                  <a:lnTo>
                    <a:pt x="2053335" y="158356"/>
                  </a:lnTo>
                  <a:lnTo>
                    <a:pt x="2059812" y="154787"/>
                  </a:lnTo>
                  <a:lnTo>
                    <a:pt x="2065020" y="149923"/>
                  </a:lnTo>
                  <a:lnTo>
                    <a:pt x="2068956" y="143764"/>
                  </a:lnTo>
                  <a:lnTo>
                    <a:pt x="2073021" y="137617"/>
                  </a:lnTo>
                  <a:lnTo>
                    <a:pt x="2079879" y="96139"/>
                  </a:lnTo>
                  <a:lnTo>
                    <a:pt x="2079734" y="88726"/>
                  </a:lnTo>
                  <a:lnTo>
                    <a:pt x="2069337" y="47256"/>
                  </a:lnTo>
                  <a:lnTo>
                    <a:pt x="2065527" y="41351"/>
                  </a:lnTo>
                  <a:lnTo>
                    <a:pt x="2060448" y="36791"/>
                  </a:lnTo>
                  <a:lnTo>
                    <a:pt x="2054098" y="33566"/>
                  </a:lnTo>
                  <a:lnTo>
                    <a:pt x="2047748" y="30340"/>
                  </a:lnTo>
                  <a:lnTo>
                    <a:pt x="2039874" y="28727"/>
                  </a:lnTo>
                  <a:lnTo>
                    <a:pt x="2030349" y="28727"/>
                  </a:lnTo>
                  <a:close/>
                </a:path>
                <a:path w="2080259" h="193675">
                  <a:moveTo>
                    <a:pt x="50673" y="28727"/>
                  </a:moveTo>
                  <a:lnTo>
                    <a:pt x="41021" y="28727"/>
                  </a:lnTo>
                  <a:lnTo>
                    <a:pt x="33020" y="30530"/>
                  </a:lnTo>
                  <a:lnTo>
                    <a:pt x="26543" y="34163"/>
                  </a:lnTo>
                  <a:lnTo>
                    <a:pt x="20066" y="37782"/>
                  </a:lnTo>
                  <a:lnTo>
                    <a:pt x="1446" y="76030"/>
                  </a:lnTo>
                  <a:lnTo>
                    <a:pt x="0" y="95554"/>
                  </a:lnTo>
                  <a:lnTo>
                    <a:pt x="162" y="103241"/>
                  </a:lnTo>
                  <a:lnTo>
                    <a:pt x="10414" y="145402"/>
                  </a:lnTo>
                  <a:lnTo>
                    <a:pt x="40004" y="163715"/>
                  </a:lnTo>
                  <a:lnTo>
                    <a:pt x="49657" y="163715"/>
                  </a:lnTo>
                  <a:lnTo>
                    <a:pt x="59182" y="163715"/>
                  </a:lnTo>
                  <a:lnTo>
                    <a:pt x="67310" y="161925"/>
                  </a:lnTo>
                  <a:lnTo>
                    <a:pt x="73660" y="158356"/>
                  </a:lnTo>
                  <a:lnTo>
                    <a:pt x="80137" y="154787"/>
                  </a:lnTo>
                  <a:lnTo>
                    <a:pt x="85344" y="149923"/>
                  </a:lnTo>
                  <a:lnTo>
                    <a:pt x="89281" y="143764"/>
                  </a:lnTo>
                  <a:lnTo>
                    <a:pt x="93345" y="137617"/>
                  </a:lnTo>
                  <a:lnTo>
                    <a:pt x="100202" y="96139"/>
                  </a:lnTo>
                  <a:lnTo>
                    <a:pt x="100058" y="88726"/>
                  </a:lnTo>
                  <a:lnTo>
                    <a:pt x="89662" y="47256"/>
                  </a:lnTo>
                  <a:lnTo>
                    <a:pt x="74422" y="33566"/>
                  </a:lnTo>
                  <a:lnTo>
                    <a:pt x="68072" y="30340"/>
                  </a:lnTo>
                  <a:lnTo>
                    <a:pt x="60198" y="28727"/>
                  </a:lnTo>
                  <a:lnTo>
                    <a:pt x="50673" y="28727"/>
                  </a:lnTo>
                  <a:close/>
                </a:path>
                <a:path w="2080259" h="193675">
                  <a:moveTo>
                    <a:pt x="1706372" y="0"/>
                  </a:moveTo>
                  <a:lnTo>
                    <a:pt x="1756156" y="0"/>
                  </a:lnTo>
                  <a:lnTo>
                    <a:pt x="1761235" y="0"/>
                  </a:lnTo>
                  <a:lnTo>
                    <a:pt x="1765427" y="101"/>
                  </a:lnTo>
                  <a:lnTo>
                    <a:pt x="1768729" y="304"/>
                  </a:lnTo>
                  <a:lnTo>
                    <a:pt x="1772031" y="495"/>
                  </a:lnTo>
                  <a:lnTo>
                    <a:pt x="1774952" y="749"/>
                  </a:lnTo>
                  <a:lnTo>
                    <a:pt x="1777619" y="1041"/>
                  </a:lnTo>
                  <a:lnTo>
                    <a:pt x="1785366" y="2133"/>
                  </a:lnTo>
                  <a:lnTo>
                    <a:pt x="1792351" y="4013"/>
                  </a:lnTo>
                  <a:lnTo>
                    <a:pt x="1798574" y="6692"/>
                  </a:lnTo>
                  <a:lnTo>
                    <a:pt x="1804797" y="9372"/>
                  </a:lnTo>
                  <a:lnTo>
                    <a:pt x="1810004" y="12877"/>
                  </a:lnTo>
                  <a:lnTo>
                    <a:pt x="1814322" y="17195"/>
                  </a:lnTo>
                  <a:lnTo>
                    <a:pt x="1818639" y="21501"/>
                  </a:lnTo>
                  <a:lnTo>
                    <a:pt x="1821941" y="26619"/>
                  </a:lnTo>
                  <a:lnTo>
                    <a:pt x="1824227" y="32524"/>
                  </a:lnTo>
                  <a:lnTo>
                    <a:pt x="1826514" y="38417"/>
                  </a:lnTo>
                  <a:lnTo>
                    <a:pt x="1827656" y="45199"/>
                  </a:lnTo>
                  <a:lnTo>
                    <a:pt x="1827656" y="52832"/>
                  </a:lnTo>
                  <a:lnTo>
                    <a:pt x="1827656" y="59283"/>
                  </a:lnTo>
                  <a:lnTo>
                    <a:pt x="1818004" y="84683"/>
                  </a:lnTo>
                  <a:lnTo>
                    <a:pt x="1814829" y="88849"/>
                  </a:lnTo>
                  <a:lnTo>
                    <a:pt x="1790319" y="102984"/>
                  </a:lnTo>
                  <a:lnTo>
                    <a:pt x="1793112" y="104381"/>
                  </a:lnTo>
                  <a:lnTo>
                    <a:pt x="1817624" y="137223"/>
                  </a:lnTo>
                  <a:lnTo>
                    <a:pt x="1833879" y="175171"/>
                  </a:lnTo>
                  <a:lnTo>
                    <a:pt x="1837562" y="186537"/>
                  </a:lnTo>
                  <a:lnTo>
                    <a:pt x="1837562" y="187528"/>
                  </a:lnTo>
                  <a:lnTo>
                    <a:pt x="1837562" y="188620"/>
                  </a:lnTo>
                  <a:lnTo>
                    <a:pt x="1834133" y="192138"/>
                  </a:lnTo>
                  <a:lnTo>
                    <a:pt x="1832737" y="192633"/>
                  </a:lnTo>
                  <a:lnTo>
                    <a:pt x="1830577" y="192976"/>
                  </a:lnTo>
                  <a:lnTo>
                    <a:pt x="1827656" y="193179"/>
                  </a:lnTo>
                  <a:lnTo>
                    <a:pt x="1824735" y="193382"/>
                  </a:lnTo>
                  <a:lnTo>
                    <a:pt x="1820799" y="193471"/>
                  </a:lnTo>
                  <a:lnTo>
                    <a:pt x="1815846" y="193471"/>
                  </a:lnTo>
                  <a:lnTo>
                    <a:pt x="1811654" y="193471"/>
                  </a:lnTo>
                  <a:lnTo>
                    <a:pt x="1808352" y="193382"/>
                  </a:lnTo>
                  <a:lnTo>
                    <a:pt x="1805939" y="193179"/>
                  </a:lnTo>
                  <a:lnTo>
                    <a:pt x="1803400" y="192976"/>
                  </a:lnTo>
                  <a:lnTo>
                    <a:pt x="1795526" y="186931"/>
                  </a:lnTo>
                  <a:lnTo>
                    <a:pt x="1778254" y="143916"/>
                  </a:lnTo>
                  <a:lnTo>
                    <a:pt x="1753870" y="114503"/>
                  </a:lnTo>
                  <a:lnTo>
                    <a:pt x="1750187" y="113855"/>
                  </a:lnTo>
                  <a:lnTo>
                    <a:pt x="1746123" y="113855"/>
                  </a:lnTo>
                  <a:lnTo>
                    <a:pt x="1733931" y="113855"/>
                  </a:lnTo>
                  <a:lnTo>
                    <a:pt x="1733931" y="187223"/>
                  </a:lnTo>
                  <a:lnTo>
                    <a:pt x="1733931" y="188214"/>
                  </a:lnTo>
                  <a:lnTo>
                    <a:pt x="1733550" y="189115"/>
                  </a:lnTo>
                  <a:lnTo>
                    <a:pt x="1732914" y="189903"/>
                  </a:lnTo>
                  <a:lnTo>
                    <a:pt x="1732279" y="190703"/>
                  </a:lnTo>
                  <a:lnTo>
                    <a:pt x="1731137" y="191338"/>
                  </a:lnTo>
                  <a:lnTo>
                    <a:pt x="1718056" y="193471"/>
                  </a:lnTo>
                  <a:lnTo>
                    <a:pt x="1714246" y="193471"/>
                  </a:lnTo>
                  <a:lnTo>
                    <a:pt x="1710435" y="193471"/>
                  </a:lnTo>
                  <a:lnTo>
                    <a:pt x="1694687" y="188214"/>
                  </a:lnTo>
                  <a:lnTo>
                    <a:pt x="1694687" y="187223"/>
                  </a:lnTo>
                  <a:lnTo>
                    <a:pt x="1694687" y="12357"/>
                  </a:lnTo>
                  <a:lnTo>
                    <a:pt x="1694687" y="7988"/>
                  </a:lnTo>
                  <a:lnTo>
                    <a:pt x="1695831" y="4838"/>
                  </a:lnTo>
                  <a:lnTo>
                    <a:pt x="1698116" y="2908"/>
                  </a:lnTo>
                  <a:lnTo>
                    <a:pt x="1700276" y="965"/>
                  </a:lnTo>
                  <a:lnTo>
                    <a:pt x="1703070" y="0"/>
                  </a:lnTo>
                  <a:lnTo>
                    <a:pt x="1706372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4004289" y="9295117"/>
              <a:ext cx="124841" cy="203250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13305536" y="9300451"/>
              <a:ext cx="594360" cy="193675"/>
            </a:xfrm>
            <a:custGeom>
              <a:avLst/>
              <a:gdLst/>
              <a:ahLst/>
              <a:cxnLst/>
              <a:rect l="l" t="t" r="r" b="b"/>
              <a:pathLst>
                <a:path w="594359" h="193675">
                  <a:moveTo>
                    <a:pt x="462787" y="0"/>
                  </a:moveTo>
                  <a:lnTo>
                    <a:pt x="512571" y="0"/>
                  </a:lnTo>
                  <a:lnTo>
                    <a:pt x="517651" y="0"/>
                  </a:lnTo>
                  <a:lnTo>
                    <a:pt x="521842" y="101"/>
                  </a:lnTo>
                  <a:lnTo>
                    <a:pt x="525144" y="304"/>
                  </a:lnTo>
                  <a:lnTo>
                    <a:pt x="528446" y="495"/>
                  </a:lnTo>
                  <a:lnTo>
                    <a:pt x="531367" y="749"/>
                  </a:lnTo>
                  <a:lnTo>
                    <a:pt x="570737" y="17195"/>
                  </a:lnTo>
                  <a:lnTo>
                    <a:pt x="575055" y="21501"/>
                  </a:lnTo>
                  <a:lnTo>
                    <a:pt x="578357" y="26619"/>
                  </a:lnTo>
                  <a:lnTo>
                    <a:pt x="580644" y="32524"/>
                  </a:lnTo>
                  <a:lnTo>
                    <a:pt x="582929" y="38417"/>
                  </a:lnTo>
                  <a:lnTo>
                    <a:pt x="584073" y="45199"/>
                  </a:lnTo>
                  <a:lnTo>
                    <a:pt x="584073" y="52832"/>
                  </a:lnTo>
                  <a:lnTo>
                    <a:pt x="584073" y="59283"/>
                  </a:lnTo>
                  <a:lnTo>
                    <a:pt x="574421" y="84683"/>
                  </a:lnTo>
                  <a:lnTo>
                    <a:pt x="571246" y="88849"/>
                  </a:lnTo>
                  <a:lnTo>
                    <a:pt x="546734" y="102984"/>
                  </a:lnTo>
                  <a:lnTo>
                    <a:pt x="549528" y="104381"/>
                  </a:lnTo>
                  <a:lnTo>
                    <a:pt x="574040" y="137223"/>
                  </a:lnTo>
                  <a:lnTo>
                    <a:pt x="590296" y="175171"/>
                  </a:lnTo>
                  <a:lnTo>
                    <a:pt x="593978" y="186537"/>
                  </a:lnTo>
                  <a:lnTo>
                    <a:pt x="593978" y="187528"/>
                  </a:lnTo>
                  <a:lnTo>
                    <a:pt x="593978" y="188620"/>
                  </a:lnTo>
                  <a:lnTo>
                    <a:pt x="590550" y="192138"/>
                  </a:lnTo>
                  <a:lnTo>
                    <a:pt x="589152" y="192633"/>
                  </a:lnTo>
                  <a:lnTo>
                    <a:pt x="586994" y="192976"/>
                  </a:lnTo>
                  <a:lnTo>
                    <a:pt x="584073" y="193179"/>
                  </a:lnTo>
                  <a:lnTo>
                    <a:pt x="581151" y="193382"/>
                  </a:lnTo>
                  <a:lnTo>
                    <a:pt x="577215" y="193471"/>
                  </a:lnTo>
                  <a:lnTo>
                    <a:pt x="572261" y="193471"/>
                  </a:lnTo>
                  <a:lnTo>
                    <a:pt x="568071" y="193471"/>
                  </a:lnTo>
                  <a:lnTo>
                    <a:pt x="564769" y="193382"/>
                  </a:lnTo>
                  <a:lnTo>
                    <a:pt x="562355" y="193179"/>
                  </a:lnTo>
                  <a:lnTo>
                    <a:pt x="559815" y="192976"/>
                  </a:lnTo>
                  <a:lnTo>
                    <a:pt x="551942" y="186931"/>
                  </a:lnTo>
                  <a:lnTo>
                    <a:pt x="534669" y="143916"/>
                  </a:lnTo>
                  <a:lnTo>
                    <a:pt x="510285" y="114503"/>
                  </a:lnTo>
                  <a:lnTo>
                    <a:pt x="506602" y="113855"/>
                  </a:lnTo>
                  <a:lnTo>
                    <a:pt x="502538" y="113855"/>
                  </a:lnTo>
                  <a:lnTo>
                    <a:pt x="490346" y="113855"/>
                  </a:lnTo>
                  <a:lnTo>
                    <a:pt x="490346" y="187223"/>
                  </a:lnTo>
                  <a:lnTo>
                    <a:pt x="490346" y="188214"/>
                  </a:lnTo>
                  <a:lnTo>
                    <a:pt x="489965" y="189115"/>
                  </a:lnTo>
                  <a:lnTo>
                    <a:pt x="489330" y="189903"/>
                  </a:lnTo>
                  <a:lnTo>
                    <a:pt x="488696" y="190703"/>
                  </a:lnTo>
                  <a:lnTo>
                    <a:pt x="487552" y="191338"/>
                  </a:lnTo>
                  <a:lnTo>
                    <a:pt x="474471" y="193471"/>
                  </a:lnTo>
                  <a:lnTo>
                    <a:pt x="470661" y="193471"/>
                  </a:lnTo>
                  <a:lnTo>
                    <a:pt x="466851" y="193471"/>
                  </a:lnTo>
                  <a:lnTo>
                    <a:pt x="451103" y="188214"/>
                  </a:lnTo>
                  <a:lnTo>
                    <a:pt x="451103" y="187223"/>
                  </a:lnTo>
                  <a:lnTo>
                    <a:pt x="451103" y="12357"/>
                  </a:lnTo>
                  <a:lnTo>
                    <a:pt x="451103" y="7988"/>
                  </a:lnTo>
                  <a:lnTo>
                    <a:pt x="452246" y="4838"/>
                  </a:lnTo>
                  <a:lnTo>
                    <a:pt x="454532" y="2908"/>
                  </a:lnTo>
                  <a:lnTo>
                    <a:pt x="456692" y="965"/>
                  </a:lnTo>
                  <a:lnTo>
                    <a:pt x="459485" y="0"/>
                  </a:lnTo>
                  <a:lnTo>
                    <a:pt x="462787" y="0"/>
                  </a:lnTo>
                  <a:close/>
                </a:path>
                <a:path w="594359" h="193675">
                  <a:moveTo>
                    <a:pt x="14731" y="0"/>
                  </a:moveTo>
                  <a:lnTo>
                    <a:pt x="40385" y="0"/>
                  </a:lnTo>
                  <a:lnTo>
                    <a:pt x="44957" y="0"/>
                  </a:lnTo>
                  <a:lnTo>
                    <a:pt x="48894" y="368"/>
                  </a:lnTo>
                  <a:lnTo>
                    <a:pt x="52196" y="1117"/>
                  </a:lnTo>
                  <a:lnTo>
                    <a:pt x="55371" y="1866"/>
                  </a:lnTo>
                  <a:lnTo>
                    <a:pt x="58292" y="3098"/>
                  </a:lnTo>
                  <a:lnTo>
                    <a:pt x="60578" y="4838"/>
                  </a:lnTo>
                  <a:lnTo>
                    <a:pt x="62992" y="6578"/>
                  </a:lnTo>
                  <a:lnTo>
                    <a:pt x="65023" y="8851"/>
                  </a:lnTo>
                  <a:lnTo>
                    <a:pt x="66548" y="11684"/>
                  </a:lnTo>
                  <a:lnTo>
                    <a:pt x="68198" y="14516"/>
                  </a:lnTo>
                  <a:lnTo>
                    <a:pt x="69596" y="18008"/>
                  </a:lnTo>
                  <a:lnTo>
                    <a:pt x="70738" y="22174"/>
                  </a:lnTo>
                  <a:lnTo>
                    <a:pt x="112394" y="136918"/>
                  </a:lnTo>
                  <a:lnTo>
                    <a:pt x="113029" y="136918"/>
                  </a:lnTo>
                  <a:lnTo>
                    <a:pt x="156209" y="22479"/>
                  </a:lnTo>
                  <a:lnTo>
                    <a:pt x="157479" y="18300"/>
                  </a:lnTo>
                  <a:lnTo>
                    <a:pt x="158876" y="14782"/>
                  </a:lnTo>
                  <a:lnTo>
                    <a:pt x="160400" y="11912"/>
                  </a:lnTo>
                  <a:lnTo>
                    <a:pt x="161925" y="9029"/>
                  </a:lnTo>
                  <a:lnTo>
                    <a:pt x="163702" y="6692"/>
                  </a:lnTo>
                  <a:lnTo>
                    <a:pt x="165734" y="4914"/>
                  </a:lnTo>
                  <a:lnTo>
                    <a:pt x="167767" y="3124"/>
                  </a:lnTo>
                  <a:lnTo>
                    <a:pt x="170179" y="1866"/>
                  </a:lnTo>
                  <a:lnTo>
                    <a:pt x="172973" y="1117"/>
                  </a:lnTo>
                  <a:lnTo>
                    <a:pt x="175767" y="368"/>
                  </a:lnTo>
                  <a:lnTo>
                    <a:pt x="178942" y="0"/>
                  </a:lnTo>
                  <a:lnTo>
                    <a:pt x="182625" y="0"/>
                  </a:lnTo>
                  <a:lnTo>
                    <a:pt x="209042" y="0"/>
                  </a:lnTo>
                  <a:lnTo>
                    <a:pt x="211708" y="0"/>
                  </a:lnTo>
                  <a:lnTo>
                    <a:pt x="213994" y="342"/>
                  </a:lnTo>
                  <a:lnTo>
                    <a:pt x="223519" y="9004"/>
                  </a:lnTo>
                  <a:lnTo>
                    <a:pt x="224154" y="10934"/>
                  </a:lnTo>
                  <a:lnTo>
                    <a:pt x="224535" y="13144"/>
                  </a:lnTo>
                  <a:lnTo>
                    <a:pt x="224535" y="15633"/>
                  </a:lnTo>
                  <a:lnTo>
                    <a:pt x="224535" y="187223"/>
                  </a:lnTo>
                  <a:lnTo>
                    <a:pt x="224535" y="188214"/>
                  </a:lnTo>
                  <a:lnTo>
                    <a:pt x="224154" y="189115"/>
                  </a:lnTo>
                  <a:lnTo>
                    <a:pt x="223646" y="189903"/>
                  </a:lnTo>
                  <a:lnTo>
                    <a:pt x="223138" y="190703"/>
                  </a:lnTo>
                  <a:lnTo>
                    <a:pt x="209550" y="193471"/>
                  </a:lnTo>
                  <a:lnTo>
                    <a:pt x="205867" y="193471"/>
                  </a:lnTo>
                  <a:lnTo>
                    <a:pt x="202310" y="193471"/>
                  </a:lnTo>
                  <a:lnTo>
                    <a:pt x="199390" y="193332"/>
                  </a:lnTo>
                  <a:lnTo>
                    <a:pt x="196976" y="193027"/>
                  </a:lnTo>
                  <a:lnTo>
                    <a:pt x="194563" y="192735"/>
                  </a:lnTo>
                  <a:lnTo>
                    <a:pt x="188340" y="189903"/>
                  </a:lnTo>
                  <a:lnTo>
                    <a:pt x="187705" y="189115"/>
                  </a:lnTo>
                  <a:lnTo>
                    <a:pt x="187451" y="188214"/>
                  </a:lnTo>
                  <a:lnTo>
                    <a:pt x="187451" y="187223"/>
                  </a:lnTo>
                  <a:lnTo>
                    <a:pt x="187451" y="30505"/>
                  </a:lnTo>
                  <a:lnTo>
                    <a:pt x="187071" y="30505"/>
                  </a:lnTo>
                  <a:lnTo>
                    <a:pt x="131317" y="187083"/>
                  </a:lnTo>
                  <a:lnTo>
                    <a:pt x="130936" y="188366"/>
                  </a:lnTo>
                  <a:lnTo>
                    <a:pt x="130301" y="189433"/>
                  </a:lnTo>
                  <a:lnTo>
                    <a:pt x="129412" y="190284"/>
                  </a:lnTo>
                  <a:lnTo>
                    <a:pt x="128523" y="191122"/>
                  </a:lnTo>
                  <a:lnTo>
                    <a:pt x="127253" y="191795"/>
                  </a:lnTo>
                  <a:lnTo>
                    <a:pt x="125729" y="192290"/>
                  </a:lnTo>
                  <a:lnTo>
                    <a:pt x="124205" y="192786"/>
                  </a:lnTo>
                  <a:lnTo>
                    <a:pt x="122173" y="193103"/>
                  </a:lnTo>
                  <a:lnTo>
                    <a:pt x="119887" y="193255"/>
                  </a:lnTo>
                  <a:lnTo>
                    <a:pt x="117475" y="193408"/>
                  </a:lnTo>
                  <a:lnTo>
                    <a:pt x="114553" y="193471"/>
                  </a:lnTo>
                  <a:lnTo>
                    <a:pt x="111251" y="193471"/>
                  </a:lnTo>
                  <a:lnTo>
                    <a:pt x="107823" y="193471"/>
                  </a:lnTo>
                  <a:lnTo>
                    <a:pt x="105028" y="193357"/>
                  </a:lnTo>
                  <a:lnTo>
                    <a:pt x="102615" y="193103"/>
                  </a:lnTo>
                  <a:lnTo>
                    <a:pt x="100202" y="192862"/>
                  </a:lnTo>
                  <a:lnTo>
                    <a:pt x="98298" y="192455"/>
                  </a:lnTo>
                  <a:lnTo>
                    <a:pt x="96773" y="191909"/>
                  </a:lnTo>
                  <a:lnTo>
                    <a:pt x="95123" y="191363"/>
                  </a:lnTo>
                  <a:lnTo>
                    <a:pt x="93979" y="190703"/>
                  </a:lnTo>
                  <a:lnTo>
                    <a:pt x="93090" y="189903"/>
                  </a:lnTo>
                  <a:lnTo>
                    <a:pt x="92201" y="189115"/>
                  </a:lnTo>
                  <a:lnTo>
                    <a:pt x="91567" y="188163"/>
                  </a:lnTo>
                  <a:lnTo>
                    <a:pt x="91312" y="187083"/>
                  </a:lnTo>
                  <a:lnTo>
                    <a:pt x="37465" y="30505"/>
                  </a:lnTo>
                  <a:lnTo>
                    <a:pt x="37083" y="30505"/>
                  </a:lnTo>
                  <a:lnTo>
                    <a:pt x="37083" y="187223"/>
                  </a:lnTo>
                  <a:lnTo>
                    <a:pt x="37083" y="188214"/>
                  </a:lnTo>
                  <a:lnTo>
                    <a:pt x="22225" y="193471"/>
                  </a:lnTo>
                  <a:lnTo>
                    <a:pt x="18542" y="193471"/>
                  </a:lnTo>
                  <a:lnTo>
                    <a:pt x="14985" y="193471"/>
                  </a:lnTo>
                  <a:lnTo>
                    <a:pt x="888" y="189903"/>
                  </a:lnTo>
                  <a:lnTo>
                    <a:pt x="380" y="189115"/>
                  </a:lnTo>
                  <a:lnTo>
                    <a:pt x="0" y="188214"/>
                  </a:lnTo>
                  <a:lnTo>
                    <a:pt x="0" y="187223"/>
                  </a:lnTo>
                  <a:lnTo>
                    <a:pt x="0" y="15633"/>
                  </a:lnTo>
                  <a:lnTo>
                    <a:pt x="0" y="10566"/>
                  </a:lnTo>
                  <a:lnTo>
                    <a:pt x="1396" y="6692"/>
                  </a:lnTo>
                  <a:lnTo>
                    <a:pt x="4063" y="4013"/>
                  </a:lnTo>
                  <a:lnTo>
                    <a:pt x="6730" y="1346"/>
                  </a:lnTo>
                  <a:lnTo>
                    <a:pt x="10286" y="0"/>
                  </a:lnTo>
                  <a:lnTo>
                    <a:pt x="14731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5450565" y="9291701"/>
              <a:ext cx="1761617" cy="210096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12484734" y="9300451"/>
              <a:ext cx="724535" cy="193675"/>
            </a:xfrm>
            <a:custGeom>
              <a:avLst/>
              <a:gdLst/>
              <a:ahLst/>
              <a:cxnLst/>
              <a:rect l="l" t="t" r="r" b="b"/>
              <a:pathLst>
                <a:path w="724534" h="193675">
                  <a:moveTo>
                    <a:pt x="593217" y="0"/>
                  </a:moveTo>
                  <a:lnTo>
                    <a:pt x="643001" y="0"/>
                  </a:lnTo>
                  <a:lnTo>
                    <a:pt x="648080" y="0"/>
                  </a:lnTo>
                  <a:lnTo>
                    <a:pt x="652272" y="101"/>
                  </a:lnTo>
                  <a:lnTo>
                    <a:pt x="655574" y="304"/>
                  </a:lnTo>
                  <a:lnTo>
                    <a:pt x="658876" y="495"/>
                  </a:lnTo>
                  <a:lnTo>
                    <a:pt x="661797" y="749"/>
                  </a:lnTo>
                  <a:lnTo>
                    <a:pt x="664463" y="1041"/>
                  </a:lnTo>
                  <a:lnTo>
                    <a:pt x="672211" y="2133"/>
                  </a:lnTo>
                  <a:lnTo>
                    <a:pt x="679196" y="4013"/>
                  </a:lnTo>
                  <a:lnTo>
                    <a:pt x="685419" y="6692"/>
                  </a:lnTo>
                  <a:lnTo>
                    <a:pt x="691642" y="9372"/>
                  </a:lnTo>
                  <a:lnTo>
                    <a:pt x="696849" y="12877"/>
                  </a:lnTo>
                  <a:lnTo>
                    <a:pt x="701167" y="17195"/>
                  </a:lnTo>
                  <a:lnTo>
                    <a:pt x="705484" y="21501"/>
                  </a:lnTo>
                  <a:lnTo>
                    <a:pt x="708786" y="26619"/>
                  </a:lnTo>
                  <a:lnTo>
                    <a:pt x="711073" y="32524"/>
                  </a:lnTo>
                  <a:lnTo>
                    <a:pt x="713359" y="38417"/>
                  </a:lnTo>
                  <a:lnTo>
                    <a:pt x="714501" y="45199"/>
                  </a:lnTo>
                  <a:lnTo>
                    <a:pt x="714501" y="52832"/>
                  </a:lnTo>
                  <a:lnTo>
                    <a:pt x="714501" y="59283"/>
                  </a:lnTo>
                  <a:lnTo>
                    <a:pt x="704850" y="84683"/>
                  </a:lnTo>
                  <a:lnTo>
                    <a:pt x="701675" y="88849"/>
                  </a:lnTo>
                  <a:lnTo>
                    <a:pt x="677163" y="102984"/>
                  </a:lnTo>
                  <a:lnTo>
                    <a:pt x="679957" y="104381"/>
                  </a:lnTo>
                  <a:lnTo>
                    <a:pt x="704469" y="137223"/>
                  </a:lnTo>
                  <a:lnTo>
                    <a:pt x="720725" y="175171"/>
                  </a:lnTo>
                  <a:lnTo>
                    <a:pt x="724407" y="186537"/>
                  </a:lnTo>
                  <a:lnTo>
                    <a:pt x="724407" y="187528"/>
                  </a:lnTo>
                  <a:lnTo>
                    <a:pt x="724407" y="188620"/>
                  </a:lnTo>
                  <a:lnTo>
                    <a:pt x="720978" y="192138"/>
                  </a:lnTo>
                  <a:lnTo>
                    <a:pt x="719582" y="192633"/>
                  </a:lnTo>
                  <a:lnTo>
                    <a:pt x="717423" y="192976"/>
                  </a:lnTo>
                  <a:lnTo>
                    <a:pt x="714501" y="193179"/>
                  </a:lnTo>
                  <a:lnTo>
                    <a:pt x="711580" y="193382"/>
                  </a:lnTo>
                  <a:lnTo>
                    <a:pt x="707644" y="193471"/>
                  </a:lnTo>
                  <a:lnTo>
                    <a:pt x="702691" y="193471"/>
                  </a:lnTo>
                  <a:lnTo>
                    <a:pt x="698500" y="193471"/>
                  </a:lnTo>
                  <a:lnTo>
                    <a:pt x="695198" y="193382"/>
                  </a:lnTo>
                  <a:lnTo>
                    <a:pt x="692784" y="193179"/>
                  </a:lnTo>
                  <a:lnTo>
                    <a:pt x="690245" y="192976"/>
                  </a:lnTo>
                  <a:lnTo>
                    <a:pt x="682371" y="186931"/>
                  </a:lnTo>
                  <a:lnTo>
                    <a:pt x="665099" y="143916"/>
                  </a:lnTo>
                  <a:lnTo>
                    <a:pt x="640715" y="114503"/>
                  </a:lnTo>
                  <a:lnTo>
                    <a:pt x="637032" y="113855"/>
                  </a:lnTo>
                  <a:lnTo>
                    <a:pt x="632968" y="113855"/>
                  </a:lnTo>
                  <a:lnTo>
                    <a:pt x="620776" y="113855"/>
                  </a:lnTo>
                  <a:lnTo>
                    <a:pt x="620776" y="187223"/>
                  </a:lnTo>
                  <a:lnTo>
                    <a:pt x="620776" y="188214"/>
                  </a:lnTo>
                  <a:lnTo>
                    <a:pt x="620395" y="189115"/>
                  </a:lnTo>
                  <a:lnTo>
                    <a:pt x="619759" y="189903"/>
                  </a:lnTo>
                  <a:lnTo>
                    <a:pt x="619125" y="190703"/>
                  </a:lnTo>
                  <a:lnTo>
                    <a:pt x="617982" y="191338"/>
                  </a:lnTo>
                  <a:lnTo>
                    <a:pt x="604901" y="193471"/>
                  </a:lnTo>
                  <a:lnTo>
                    <a:pt x="601091" y="193471"/>
                  </a:lnTo>
                  <a:lnTo>
                    <a:pt x="597280" y="193471"/>
                  </a:lnTo>
                  <a:lnTo>
                    <a:pt x="581532" y="188214"/>
                  </a:lnTo>
                  <a:lnTo>
                    <a:pt x="581532" y="187223"/>
                  </a:lnTo>
                  <a:lnTo>
                    <a:pt x="581532" y="12357"/>
                  </a:lnTo>
                  <a:lnTo>
                    <a:pt x="581532" y="7988"/>
                  </a:lnTo>
                  <a:lnTo>
                    <a:pt x="582676" y="4838"/>
                  </a:lnTo>
                  <a:lnTo>
                    <a:pt x="584961" y="2908"/>
                  </a:lnTo>
                  <a:lnTo>
                    <a:pt x="587121" y="965"/>
                  </a:lnTo>
                  <a:lnTo>
                    <a:pt x="589915" y="0"/>
                  </a:lnTo>
                  <a:lnTo>
                    <a:pt x="593217" y="0"/>
                  </a:lnTo>
                  <a:close/>
                </a:path>
                <a:path w="724534" h="193675">
                  <a:moveTo>
                    <a:pt x="248793" y="0"/>
                  </a:moveTo>
                  <a:lnTo>
                    <a:pt x="339344" y="0"/>
                  </a:lnTo>
                  <a:lnTo>
                    <a:pt x="340233" y="0"/>
                  </a:lnTo>
                  <a:lnTo>
                    <a:pt x="341122" y="279"/>
                  </a:lnTo>
                  <a:lnTo>
                    <a:pt x="341757" y="825"/>
                  </a:lnTo>
                  <a:lnTo>
                    <a:pt x="342519" y="1371"/>
                  </a:lnTo>
                  <a:lnTo>
                    <a:pt x="343154" y="2260"/>
                  </a:lnTo>
                  <a:lnTo>
                    <a:pt x="345186" y="13093"/>
                  </a:lnTo>
                  <a:lnTo>
                    <a:pt x="345186" y="16078"/>
                  </a:lnTo>
                  <a:lnTo>
                    <a:pt x="345186" y="19050"/>
                  </a:lnTo>
                  <a:lnTo>
                    <a:pt x="343662" y="28422"/>
                  </a:lnTo>
                  <a:lnTo>
                    <a:pt x="343154" y="29616"/>
                  </a:lnTo>
                  <a:lnTo>
                    <a:pt x="342519" y="30505"/>
                  </a:lnTo>
                  <a:lnTo>
                    <a:pt x="341757" y="31102"/>
                  </a:lnTo>
                  <a:lnTo>
                    <a:pt x="341122" y="31699"/>
                  </a:lnTo>
                  <a:lnTo>
                    <a:pt x="340233" y="32004"/>
                  </a:lnTo>
                  <a:lnTo>
                    <a:pt x="339344" y="32004"/>
                  </a:lnTo>
                  <a:lnTo>
                    <a:pt x="276479" y="32004"/>
                  </a:lnTo>
                  <a:lnTo>
                    <a:pt x="276479" y="83794"/>
                  </a:lnTo>
                  <a:lnTo>
                    <a:pt x="335534" y="83794"/>
                  </a:lnTo>
                  <a:lnTo>
                    <a:pt x="336423" y="83794"/>
                  </a:lnTo>
                  <a:lnTo>
                    <a:pt x="339725" y="87071"/>
                  </a:lnTo>
                  <a:lnTo>
                    <a:pt x="340360" y="88252"/>
                  </a:lnTo>
                  <a:lnTo>
                    <a:pt x="340741" y="89839"/>
                  </a:lnTo>
                  <a:lnTo>
                    <a:pt x="340995" y="91833"/>
                  </a:lnTo>
                  <a:lnTo>
                    <a:pt x="341249" y="93814"/>
                  </a:lnTo>
                  <a:lnTo>
                    <a:pt x="341375" y="96291"/>
                  </a:lnTo>
                  <a:lnTo>
                    <a:pt x="341375" y="99263"/>
                  </a:lnTo>
                  <a:lnTo>
                    <a:pt x="341375" y="102247"/>
                  </a:lnTo>
                  <a:lnTo>
                    <a:pt x="341249" y="104724"/>
                  </a:lnTo>
                  <a:lnTo>
                    <a:pt x="340995" y="106705"/>
                  </a:lnTo>
                  <a:lnTo>
                    <a:pt x="340741" y="108699"/>
                  </a:lnTo>
                  <a:lnTo>
                    <a:pt x="340360" y="110337"/>
                  </a:lnTo>
                  <a:lnTo>
                    <a:pt x="339725" y="111620"/>
                  </a:lnTo>
                  <a:lnTo>
                    <a:pt x="339217" y="112915"/>
                  </a:lnTo>
                  <a:lnTo>
                    <a:pt x="338582" y="113830"/>
                  </a:lnTo>
                  <a:lnTo>
                    <a:pt x="337947" y="114376"/>
                  </a:lnTo>
                  <a:lnTo>
                    <a:pt x="337185" y="114922"/>
                  </a:lnTo>
                  <a:lnTo>
                    <a:pt x="336423" y="115189"/>
                  </a:lnTo>
                  <a:lnTo>
                    <a:pt x="335534" y="115189"/>
                  </a:lnTo>
                  <a:lnTo>
                    <a:pt x="276479" y="115189"/>
                  </a:lnTo>
                  <a:lnTo>
                    <a:pt x="276479" y="186931"/>
                  </a:lnTo>
                  <a:lnTo>
                    <a:pt x="276479" y="188023"/>
                  </a:lnTo>
                  <a:lnTo>
                    <a:pt x="276098" y="188963"/>
                  </a:lnTo>
                  <a:lnTo>
                    <a:pt x="266319" y="193027"/>
                  </a:lnTo>
                  <a:lnTo>
                    <a:pt x="263906" y="193332"/>
                  </a:lnTo>
                  <a:lnTo>
                    <a:pt x="260731" y="193471"/>
                  </a:lnTo>
                  <a:lnTo>
                    <a:pt x="256794" y="193471"/>
                  </a:lnTo>
                  <a:lnTo>
                    <a:pt x="252984" y="193471"/>
                  </a:lnTo>
                  <a:lnTo>
                    <a:pt x="249936" y="193332"/>
                  </a:lnTo>
                  <a:lnTo>
                    <a:pt x="247396" y="193027"/>
                  </a:lnTo>
                  <a:lnTo>
                    <a:pt x="244856" y="192735"/>
                  </a:lnTo>
                  <a:lnTo>
                    <a:pt x="242824" y="192316"/>
                  </a:lnTo>
                  <a:lnTo>
                    <a:pt x="241300" y="191770"/>
                  </a:lnTo>
                  <a:lnTo>
                    <a:pt x="239775" y="191223"/>
                  </a:lnTo>
                  <a:lnTo>
                    <a:pt x="238760" y="190550"/>
                  </a:lnTo>
                  <a:lnTo>
                    <a:pt x="238125" y="189750"/>
                  </a:lnTo>
                  <a:lnTo>
                    <a:pt x="237490" y="188963"/>
                  </a:lnTo>
                  <a:lnTo>
                    <a:pt x="237109" y="188023"/>
                  </a:lnTo>
                  <a:lnTo>
                    <a:pt x="237109" y="186931"/>
                  </a:lnTo>
                  <a:lnTo>
                    <a:pt x="237109" y="12357"/>
                  </a:lnTo>
                  <a:lnTo>
                    <a:pt x="237109" y="7988"/>
                  </a:lnTo>
                  <a:lnTo>
                    <a:pt x="238251" y="4838"/>
                  </a:lnTo>
                  <a:lnTo>
                    <a:pt x="240538" y="2908"/>
                  </a:lnTo>
                  <a:lnTo>
                    <a:pt x="242697" y="965"/>
                  </a:lnTo>
                  <a:lnTo>
                    <a:pt x="245491" y="0"/>
                  </a:lnTo>
                  <a:lnTo>
                    <a:pt x="248793" y="0"/>
                  </a:lnTo>
                  <a:close/>
                </a:path>
                <a:path w="724534" h="193675">
                  <a:moveTo>
                    <a:pt x="5842" y="0"/>
                  </a:moveTo>
                  <a:lnTo>
                    <a:pt x="141605" y="0"/>
                  </a:lnTo>
                  <a:lnTo>
                    <a:pt x="142494" y="0"/>
                  </a:lnTo>
                  <a:lnTo>
                    <a:pt x="143256" y="279"/>
                  </a:lnTo>
                  <a:lnTo>
                    <a:pt x="144018" y="825"/>
                  </a:lnTo>
                  <a:lnTo>
                    <a:pt x="144780" y="1371"/>
                  </a:lnTo>
                  <a:lnTo>
                    <a:pt x="145415" y="2260"/>
                  </a:lnTo>
                  <a:lnTo>
                    <a:pt x="145923" y="3492"/>
                  </a:lnTo>
                  <a:lnTo>
                    <a:pt x="146431" y="4737"/>
                  </a:lnTo>
                  <a:lnTo>
                    <a:pt x="146685" y="6400"/>
                  </a:lnTo>
                  <a:lnTo>
                    <a:pt x="146939" y="8483"/>
                  </a:lnTo>
                  <a:lnTo>
                    <a:pt x="147193" y="10566"/>
                  </a:lnTo>
                  <a:lnTo>
                    <a:pt x="147320" y="13093"/>
                  </a:lnTo>
                  <a:lnTo>
                    <a:pt x="147320" y="16078"/>
                  </a:lnTo>
                  <a:lnTo>
                    <a:pt x="147320" y="18948"/>
                  </a:lnTo>
                  <a:lnTo>
                    <a:pt x="144018" y="31102"/>
                  </a:lnTo>
                  <a:lnTo>
                    <a:pt x="143256" y="31699"/>
                  </a:lnTo>
                  <a:lnTo>
                    <a:pt x="142494" y="32004"/>
                  </a:lnTo>
                  <a:lnTo>
                    <a:pt x="141605" y="32004"/>
                  </a:lnTo>
                  <a:lnTo>
                    <a:pt x="93345" y="32004"/>
                  </a:lnTo>
                  <a:lnTo>
                    <a:pt x="93345" y="187223"/>
                  </a:lnTo>
                  <a:lnTo>
                    <a:pt x="93345" y="188214"/>
                  </a:lnTo>
                  <a:lnTo>
                    <a:pt x="92964" y="189115"/>
                  </a:lnTo>
                  <a:lnTo>
                    <a:pt x="92329" y="189903"/>
                  </a:lnTo>
                  <a:lnTo>
                    <a:pt x="91694" y="190703"/>
                  </a:lnTo>
                  <a:lnTo>
                    <a:pt x="90678" y="191338"/>
                  </a:lnTo>
                  <a:lnTo>
                    <a:pt x="89154" y="191846"/>
                  </a:lnTo>
                  <a:lnTo>
                    <a:pt x="87630" y="192341"/>
                  </a:lnTo>
                  <a:lnTo>
                    <a:pt x="85725" y="192735"/>
                  </a:lnTo>
                  <a:lnTo>
                    <a:pt x="83185" y="193027"/>
                  </a:lnTo>
                  <a:lnTo>
                    <a:pt x="80645" y="193332"/>
                  </a:lnTo>
                  <a:lnTo>
                    <a:pt x="77470" y="193471"/>
                  </a:lnTo>
                  <a:lnTo>
                    <a:pt x="73660" y="193471"/>
                  </a:lnTo>
                  <a:lnTo>
                    <a:pt x="69976" y="193471"/>
                  </a:lnTo>
                  <a:lnTo>
                    <a:pt x="66801" y="193332"/>
                  </a:lnTo>
                  <a:lnTo>
                    <a:pt x="64262" y="193027"/>
                  </a:lnTo>
                  <a:lnTo>
                    <a:pt x="61722" y="192735"/>
                  </a:lnTo>
                  <a:lnTo>
                    <a:pt x="54991" y="189903"/>
                  </a:lnTo>
                  <a:lnTo>
                    <a:pt x="54356" y="189115"/>
                  </a:lnTo>
                  <a:lnTo>
                    <a:pt x="54101" y="188214"/>
                  </a:lnTo>
                  <a:lnTo>
                    <a:pt x="54101" y="187223"/>
                  </a:lnTo>
                  <a:lnTo>
                    <a:pt x="54101" y="32004"/>
                  </a:lnTo>
                  <a:lnTo>
                    <a:pt x="5842" y="32004"/>
                  </a:lnTo>
                  <a:lnTo>
                    <a:pt x="4825" y="32004"/>
                  </a:lnTo>
                  <a:lnTo>
                    <a:pt x="3937" y="31699"/>
                  </a:lnTo>
                  <a:lnTo>
                    <a:pt x="381" y="23444"/>
                  </a:lnTo>
                  <a:lnTo>
                    <a:pt x="126" y="21412"/>
                  </a:lnTo>
                  <a:lnTo>
                    <a:pt x="0" y="18948"/>
                  </a:lnTo>
                  <a:lnTo>
                    <a:pt x="0" y="16078"/>
                  </a:lnTo>
                  <a:lnTo>
                    <a:pt x="0" y="13093"/>
                  </a:lnTo>
                  <a:lnTo>
                    <a:pt x="126" y="10566"/>
                  </a:lnTo>
                  <a:lnTo>
                    <a:pt x="381" y="8483"/>
                  </a:lnTo>
                  <a:lnTo>
                    <a:pt x="635" y="6400"/>
                  </a:lnTo>
                  <a:lnTo>
                    <a:pt x="4825" y="0"/>
                  </a:lnTo>
                  <a:lnTo>
                    <a:pt x="5842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9" name="object 4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5040482" y="9294228"/>
              <a:ext cx="168021" cy="207568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12151867" y="9297327"/>
              <a:ext cx="2647315" cy="199390"/>
            </a:xfrm>
            <a:custGeom>
              <a:avLst/>
              <a:gdLst/>
              <a:ahLst/>
              <a:cxnLst/>
              <a:rect l="l" t="t" r="r" b="b"/>
              <a:pathLst>
                <a:path w="2647315" h="199390">
                  <a:moveTo>
                    <a:pt x="2627249" y="2235"/>
                  </a:moveTo>
                  <a:lnTo>
                    <a:pt x="2631185" y="2235"/>
                  </a:lnTo>
                  <a:lnTo>
                    <a:pt x="2634360" y="2374"/>
                  </a:lnTo>
                  <a:lnTo>
                    <a:pt x="2636774" y="2679"/>
                  </a:lnTo>
                  <a:lnTo>
                    <a:pt x="2639314" y="2971"/>
                  </a:lnTo>
                  <a:lnTo>
                    <a:pt x="2646933" y="7493"/>
                  </a:lnTo>
                  <a:lnTo>
                    <a:pt x="2646933" y="8483"/>
                  </a:lnTo>
                  <a:lnTo>
                    <a:pt x="2646933" y="190347"/>
                  </a:lnTo>
                  <a:lnTo>
                    <a:pt x="2646933" y="191338"/>
                  </a:lnTo>
                  <a:lnTo>
                    <a:pt x="2646553" y="192239"/>
                  </a:lnTo>
                  <a:lnTo>
                    <a:pt x="2645918" y="193027"/>
                  </a:lnTo>
                  <a:lnTo>
                    <a:pt x="2645283" y="193827"/>
                  </a:lnTo>
                  <a:lnTo>
                    <a:pt x="2636774" y="196151"/>
                  </a:lnTo>
                  <a:lnTo>
                    <a:pt x="2634360" y="196456"/>
                  </a:lnTo>
                  <a:lnTo>
                    <a:pt x="2631185" y="196596"/>
                  </a:lnTo>
                  <a:lnTo>
                    <a:pt x="2627249" y="196596"/>
                  </a:lnTo>
                  <a:lnTo>
                    <a:pt x="2623439" y="196596"/>
                  </a:lnTo>
                  <a:lnTo>
                    <a:pt x="2620391" y="196456"/>
                  </a:lnTo>
                  <a:lnTo>
                    <a:pt x="2617851" y="196151"/>
                  </a:lnTo>
                  <a:lnTo>
                    <a:pt x="2615310" y="195859"/>
                  </a:lnTo>
                  <a:lnTo>
                    <a:pt x="2608579" y="193027"/>
                  </a:lnTo>
                  <a:lnTo>
                    <a:pt x="2607945" y="192239"/>
                  </a:lnTo>
                  <a:lnTo>
                    <a:pt x="2607564" y="191338"/>
                  </a:lnTo>
                  <a:lnTo>
                    <a:pt x="2607564" y="190347"/>
                  </a:lnTo>
                  <a:lnTo>
                    <a:pt x="2607564" y="8483"/>
                  </a:lnTo>
                  <a:lnTo>
                    <a:pt x="2607564" y="7493"/>
                  </a:lnTo>
                  <a:lnTo>
                    <a:pt x="2607945" y="6604"/>
                  </a:lnTo>
                  <a:lnTo>
                    <a:pt x="2608579" y="5803"/>
                  </a:lnTo>
                  <a:lnTo>
                    <a:pt x="2609214" y="5016"/>
                  </a:lnTo>
                  <a:lnTo>
                    <a:pt x="2610358" y="4368"/>
                  </a:lnTo>
                  <a:lnTo>
                    <a:pt x="2611881" y="3873"/>
                  </a:lnTo>
                  <a:lnTo>
                    <a:pt x="2613405" y="3378"/>
                  </a:lnTo>
                  <a:lnTo>
                    <a:pt x="2615437" y="2971"/>
                  </a:lnTo>
                  <a:lnTo>
                    <a:pt x="2617851" y="2679"/>
                  </a:lnTo>
                  <a:lnTo>
                    <a:pt x="2620391" y="2374"/>
                  </a:lnTo>
                  <a:lnTo>
                    <a:pt x="2623439" y="2235"/>
                  </a:lnTo>
                  <a:lnTo>
                    <a:pt x="2627249" y="2235"/>
                  </a:lnTo>
                  <a:close/>
                </a:path>
                <a:path w="2647315" h="199390">
                  <a:moveTo>
                    <a:pt x="2255266" y="2235"/>
                  </a:moveTo>
                  <a:lnTo>
                    <a:pt x="2259076" y="2235"/>
                  </a:lnTo>
                  <a:lnTo>
                    <a:pt x="2262124" y="2374"/>
                  </a:lnTo>
                  <a:lnTo>
                    <a:pt x="2274697" y="7493"/>
                  </a:lnTo>
                  <a:lnTo>
                    <a:pt x="2274697" y="8483"/>
                  </a:lnTo>
                  <a:lnTo>
                    <a:pt x="2274697" y="122186"/>
                  </a:lnTo>
                  <a:lnTo>
                    <a:pt x="2274697" y="129832"/>
                  </a:lnTo>
                  <a:lnTo>
                    <a:pt x="2275712" y="136448"/>
                  </a:lnTo>
                  <a:lnTo>
                    <a:pt x="2277618" y="142062"/>
                  </a:lnTo>
                  <a:lnTo>
                    <a:pt x="2279522" y="147662"/>
                  </a:lnTo>
                  <a:lnTo>
                    <a:pt x="2282189" y="152298"/>
                  </a:lnTo>
                  <a:lnTo>
                    <a:pt x="2285745" y="155968"/>
                  </a:lnTo>
                  <a:lnTo>
                    <a:pt x="2289174" y="159639"/>
                  </a:lnTo>
                  <a:lnTo>
                    <a:pt x="2293366" y="162394"/>
                  </a:lnTo>
                  <a:lnTo>
                    <a:pt x="2298318" y="164236"/>
                  </a:lnTo>
                  <a:lnTo>
                    <a:pt x="2303272" y="166065"/>
                  </a:lnTo>
                  <a:lnTo>
                    <a:pt x="2308733" y="166979"/>
                  </a:lnTo>
                  <a:lnTo>
                    <a:pt x="2314828" y="166979"/>
                  </a:lnTo>
                  <a:lnTo>
                    <a:pt x="2320924" y="166979"/>
                  </a:lnTo>
                  <a:lnTo>
                    <a:pt x="2343658" y="155892"/>
                  </a:lnTo>
                  <a:lnTo>
                    <a:pt x="2347087" y="152273"/>
                  </a:lnTo>
                  <a:lnTo>
                    <a:pt x="2349626" y="147815"/>
                  </a:lnTo>
                  <a:lnTo>
                    <a:pt x="2351531" y="142506"/>
                  </a:lnTo>
                  <a:lnTo>
                    <a:pt x="2353310" y="137198"/>
                  </a:lnTo>
                  <a:lnTo>
                    <a:pt x="2354199" y="131165"/>
                  </a:lnTo>
                  <a:lnTo>
                    <a:pt x="2354199" y="124421"/>
                  </a:lnTo>
                  <a:lnTo>
                    <a:pt x="2354199" y="8483"/>
                  </a:lnTo>
                  <a:lnTo>
                    <a:pt x="2354199" y="7493"/>
                  </a:lnTo>
                  <a:lnTo>
                    <a:pt x="2354579" y="6604"/>
                  </a:lnTo>
                  <a:lnTo>
                    <a:pt x="2364231" y="2679"/>
                  </a:lnTo>
                  <a:lnTo>
                    <a:pt x="2366772" y="2374"/>
                  </a:lnTo>
                  <a:lnTo>
                    <a:pt x="2369947" y="2235"/>
                  </a:lnTo>
                  <a:lnTo>
                    <a:pt x="2373756" y="2235"/>
                  </a:lnTo>
                  <a:lnTo>
                    <a:pt x="2377439" y="2235"/>
                  </a:lnTo>
                  <a:lnTo>
                    <a:pt x="2380614" y="2374"/>
                  </a:lnTo>
                  <a:lnTo>
                    <a:pt x="2383028" y="2679"/>
                  </a:lnTo>
                  <a:lnTo>
                    <a:pt x="2385441" y="2971"/>
                  </a:lnTo>
                  <a:lnTo>
                    <a:pt x="2387472" y="3378"/>
                  </a:lnTo>
                  <a:lnTo>
                    <a:pt x="2388870" y="3873"/>
                  </a:lnTo>
                  <a:lnTo>
                    <a:pt x="2390393" y="4368"/>
                  </a:lnTo>
                  <a:lnTo>
                    <a:pt x="2391410" y="5016"/>
                  </a:lnTo>
                  <a:lnTo>
                    <a:pt x="2392045" y="5803"/>
                  </a:lnTo>
                  <a:lnTo>
                    <a:pt x="2392679" y="6604"/>
                  </a:lnTo>
                  <a:lnTo>
                    <a:pt x="2392933" y="7493"/>
                  </a:lnTo>
                  <a:lnTo>
                    <a:pt x="2392933" y="8483"/>
                  </a:lnTo>
                  <a:lnTo>
                    <a:pt x="2392933" y="123977"/>
                  </a:lnTo>
                  <a:lnTo>
                    <a:pt x="2384825" y="162398"/>
                  </a:lnTo>
                  <a:lnTo>
                    <a:pt x="2354482" y="191254"/>
                  </a:lnTo>
                  <a:lnTo>
                    <a:pt x="2313178" y="199136"/>
                  </a:lnTo>
                  <a:lnTo>
                    <a:pt x="2304291" y="198852"/>
                  </a:lnTo>
                  <a:lnTo>
                    <a:pt x="2267204" y="188882"/>
                  </a:lnTo>
                  <a:lnTo>
                    <a:pt x="2240914" y="157835"/>
                  </a:lnTo>
                  <a:lnTo>
                    <a:pt x="2235580" y="125615"/>
                  </a:lnTo>
                  <a:lnTo>
                    <a:pt x="2235580" y="8483"/>
                  </a:lnTo>
                  <a:lnTo>
                    <a:pt x="2235580" y="7493"/>
                  </a:lnTo>
                  <a:lnTo>
                    <a:pt x="2245741" y="2679"/>
                  </a:lnTo>
                  <a:lnTo>
                    <a:pt x="2248153" y="2374"/>
                  </a:lnTo>
                  <a:lnTo>
                    <a:pt x="2251328" y="2235"/>
                  </a:lnTo>
                  <a:lnTo>
                    <a:pt x="2255266" y="2235"/>
                  </a:lnTo>
                  <a:close/>
                </a:path>
                <a:path w="2647315" h="199390">
                  <a:moveTo>
                    <a:pt x="1796668" y="2235"/>
                  </a:moveTo>
                  <a:lnTo>
                    <a:pt x="1800605" y="2235"/>
                  </a:lnTo>
                  <a:lnTo>
                    <a:pt x="1803780" y="2374"/>
                  </a:lnTo>
                  <a:lnTo>
                    <a:pt x="1806193" y="2679"/>
                  </a:lnTo>
                  <a:lnTo>
                    <a:pt x="1808733" y="2971"/>
                  </a:lnTo>
                  <a:lnTo>
                    <a:pt x="1810639" y="3378"/>
                  </a:lnTo>
                  <a:lnTo>
                    <a:pt x="1812162" y="3873"/>
                  </a:lnTo>
                  <a:lnTo>
                    <a:pt x="1813687" y="4368"/>
                  </a:lnTo>
                  <a:lnTo>
                    <a:pt x="1814702" y="5016"/>
                  </a:lnTo>
                  <a:lnTo>
                    <a:pt x="1815337" y="5803"/>
                  </a:lnTo>
                  <a:lnTo>
                    <a:pt x="1815972" y="6604"/>
                  </a:lnTo>
                  <a:lnTo>
                    <a:pt x="1816353" y="7493"/>
                  </a:lnTo>
                  <a:lnTo>
                    <a:pt x="1816353" y="8483"/>
                  </a:lnTo>
                  <a:lnTo>
                    <a:pt x="1816353" y="190347"/>
                  </a:lnTo>
                  <a:lnTo>
                    <a:pt x="1816353" y="191338"/>
                  </a:lnTo>
                  <a:lnTo>
                    <a:pt x="1815972" y="192239"/>
                  </a:lnTo>
                  <a:lnTo>
                    <a:pt x="1815337" y="193027"/>
                  </a:lnTo>
                  <a:lnTo>
                    <a:pt x="1814702" y="193827"/>
                  </a:lnTo>
                  <a:lnTo>
                    <a:pt x="1806193" y="196151"/>
                  </a:lnTo>
                  <a:lnTo>
                    <a:pt x="1803780" y="196456"/>
                  </a:lnTo>
                  <a:lnTo>
                    <a:pt x="1800605" y="196596"/>
                  </a:lnTo>
                  <a:lnTo>
                    <a:pt x="1796668" y="196596"/>
                  </a:lnTo>
                  <a:lnTo>
                    <a:pt x="1792858" y="196596"/>
                  </a:lnTo>
                  <a:lnTo>
                    <a:pt x="1789810" y="196456"/>
                  </a:lnTo>
                  <a:lnTo>
                    <a:pt x="1787270" y="196151"/>
                  </a:lnTo>
                  <a:lnTo>
                    <a:pt x="1784730" y="195859"/>
                  </a:lnTo>
                  <a:lnTo>
                    <a:pt x="1777999" y="193027"/>
                  </a:lnTo>
                  <a:lnTo>
                    <a:pt x="1777364" y="192239"/>
                  </a:lnTo>
                  <a:lnTo>
                    <a:pt x="1776983" y="191338"/>
                  </a:lnTo>
                  <a:lnTo>
                    <a:pt x="1776983" y="190347"/>
                  </a:lnTo>
                  <a:lnTo>
                    <a:pt x="1776983" y="8483"/>
                  </a:lnTo>
                  <a:lnTo>
                    <a:pt x="1776983" y="7493"/>
                  </a:lnTo>
                  <a:lnTo>
                    <a:pt x="1777364" y="6604"/>
                  </a:lnTo>
                  <a:lnTo>
                    <a:pt x="1792858" y="2235"/>
                  </a:lnTo>
                  <a:lnTo>
                    <a:pt x="1796668" y="2235"/>
                  </a:lnTo>
                  <a:close/>
                </a:path>
                <a:path w="2647315" h="199390">
                  <a:moveTo>
                    <a:pt x="1490218" y="2235"/>
                  </a:moveTo>
                  <a:lnTo>
                    <a:pt x="1496060" y="2235"/>
                  </a:lnTo>
                  <a:lnTo>
                    <a:pt x="1500758" y="2311"/>
                  </a:lnTo>
                  <a:lnTo>
                    <a:pt x="1518666" y="10414"/>
                  </a:lnTo>
                  <a:lnTo>
                    <a:pt x="1578228" y="181127"/>
                  </a:lnTo>
                  <a:lnTo>
                    <a:pt x="1579372" y="184696"/>
                  </a:lnTo>
                  <a:lnTo>
                    <a:pt x="1580133" y="187528"/>
                  </a:lnTo>
                  <a:lnTo>
                    <a:pt x="1580387" y="189611"/>
                  </a:lnTo>
                  <a:lnTo>
                    <a:pt x="1580641" y="191693"/>
                  </a:lnTo>
                  <a:lnTo>
                    <a:pt x="1573402" y="196227"/>
                  </a:lnTo>
                  <a:lnTo>
                    <a:pt x="1570608" y="196481"/>
                  </a:lnTo>
                  <a:lnTo>
                    <a:pt x="1566799" y="196596"/>
                  </a:lnTo>
                  <a:lnTo>
                    <a:pt x="1561972" y="196596"/>
                  </a:lnTo>
                  <a:lnTo>
                    <a:pt x="1556893" y="196596"/>
                  </a:lnTo>
                  <a:lnTo>
                    <a:pt x="1552955" y="196532"/>
                  </a:lnTo>
                  <a:lnTo>
                    <a:pt x="1550162" y="196380"/>
                  </a:lnTo>
                  <a:lnTo>
                    <a:pt x="1547241" y="196227"/>
                  </a:lnTo>
                  <a:lnTo>
                    <a:pt x="1545081" y="195935"/>
                  </a:lnTo>
                  <a:lnTo>
                    <a:pt x="1543685" y="195491"/>
                  </a:lnTo>
                  <a:lnTo>
                    <a:pt x="1542160" y="195033"/>
                  </a:lnTo>
                  <a:lnTo>
                    <a:pt x="1541145" y="194424"/>
                  </a:lnTo>
                  <a:lnTo>
                    <a:pt x="1540510" y="193624"/>
                  </a:lnTo>
                  <a:lnTo>
                    <a:pt x="1539874" y="192836"/>
                  </a:lnTo>
                  <a:lnTo>
                    <a:pt x="1539366" y="191795"/>
                  </a:lnTo>
                  <a:lnTo>
                    <a:pt x="1538985" y="190500"/>
                  </a:lnTo>
                  <a:lnTo>
                    <a:pt x="1526031" y="151803"/>
                  </a:lnTo>
                  <a:lnTo>
                    <a:pt x="1453768" y="151803"/>
                  </a:lnTo>
                  <a:lnTo>
                    <a:pt x="1441576" y="189458"/>
                  </a:lnTo>
                  <a:lnTo>
                    <a:pt x="1441195" y="190842"/>
                  </a:lnTo>
                  <a:lnTo>
                    <a:pt x="1440687" y="192011"/>
                  </a:lnTo>
                  <a:lnTo>
                    <a:pt x="1439926" y="192951"/>
                  </a:lnTo>
                  <a:lnTo>
                    <a:pt x="1439291" y="193903"/>
                  </a:lnTo>
                  <a:lnTo>
                    <a:pt x="1438274" y="194640"/>
                  </a:lnTo>
                  <a:lnTo>
                    <a:pt x="1436877" y="195186"/>
                  </a:lnTo>
                  <a:lnTo>
                    <a:pt x="1435480" y="195732"/>
                  </a:lnTo>
                  <a:lnTo>
                    <a:pt x="1433449" y="196100"/>
                  </a:lnTo>
                  <a:lnTo>
                    <a:pt x="1430781" y="196303"/>
                  </a:lnTo>
                  <a:lnTo>
                    <a:pt x="1428114" y="196507"/>
                  </a:lnTo>
                  <a:lnTo>
                    <a:pt x="1424685" y="196596"/>
                  </a:lnTo>
                  <a:lnTo>
                    <a:pt x="1420368" y="196596"/>
                  </a:lnTo>
                  <a:lnTo>
                    <a:pt x="1415795" y="196596"/>
                  </a:lnTo>
                  <a:lnTo>
                    <a:pt x="1412239" y="196456"/>
                  </a:lnTo>
                  <a:lnTo>
                    <a:pt x="1409699" y="196151"/>
                  </a:lnTo>
                  <a:lnTo>
                    <a:pt x="1407160" y="195859"/>
                  </a:lnTo>
                  <a:lnTo>
                    <a:pt x="1405381" y="195135"/>
                  </a:lnTo>
                  <a:lnTo>
                    <a:pt x="1404366" y="193992"/>
                  </a:lnTo>
                  <a:lnTo>
                    <a:pt x="1403349" y="192862"/>
                  </a:lnTo>
                  <a:lnTo>
                    <a:pt x="1402968" y="191249"/>
                  </a:lnTo>
                  <a:lnTo>
                    <a:pt x="1403349" y="189166"/>
                  </a:lnTo>
                  <a:lnTo>
                    <a:pt x="1403603" y="187071"/>
                  </a:lnTo>
                  <a:lnTo>
                    <a:pt x="1404366" y="184302"/>
                  </a:lnTo>
                  <a:lnTo>
                    <a:pt x="1405508" y="180822"/>
                  </a:lnTo>
                  <a:lnTo>
                    <a:pt x="1464945" y="9969"/>
                  </a:lnTo>
                  <a:lnTo>
                    <a:pt x="1465452" y="8280"/>
                  </a:lnTo>
                  <a:lnTo>
                    <a:pt x="1470787" y="3492"/>
                  </a:lnTo>
                  <a:lnTo>
                    <a:pt x="1472564" y="2946"/>
                  </a:lnTo>
                  <a:lnTo>
                    <a:pt x="1474977" y="2603"/>
                  </a:lnTo>
                  <a:lnTo>
                    <a:pt x="1478026" y="2451"/>
                  </a:lnTo>
                  <a:lnTo>
                    <a:pt x="1481074" y="2311"/>
                  </a:lnTo>
                  <a:lnTo>
                    <a:pt x="1485137" y="2235"/>
                  </a:lnTo>
                  <a:lnTo>
                    <a:pt x="1490218" y="2235"/>
                  </a:lnTo>
                  <a:close/>
                </a:path>
                <a:path w="2647315" h="199390">
                  <a:moveTo>
                    <a:pt x="149225" y="2235"/>
                  </a:moveTo>
                  <a:lnTo>
                    <a:pt x="153161" y="2235"/>
                  </a:lnTo>
                  <a:lnTo>
                    <a:pt x="156336" y="2374"/>
                  </a:lnTo>
                  <a:lnTo>
                    <a:pt x="158750" y="2679"/>
                  </a:lnTo>
                  <a:lnTo>
                    <a:pt x="161289" y="2971"/>
                  </a:lnTo>
                  <a:lnTo>
                    <a:pt x="163195" y="3378"/>
                  </a:lnTo>
                  <a:lnTo>
                    <a:pt x="164718" y="3873"/>
                  </a:lnTo>
                  <a:lnTo>
                    <a:pt x="166242" y="4368"/>
                  </a:lnTo>
                  <a:lnTo>
                    <a:pt x="167258" y="5016"/>
                  </a:lnTo>
                  <a:lnTo>
                    <a:pt x="167893" y="5803"/>
                  </a:lnTo>
                  <a:lnTo>
                    <a:pt x="168528" y="6604"/>
                  </a:lnTo>
                  <a:lnTo>
                    <a:pt x="168909" y="7493"/>
                  </a:lnTo>
                  <a:lnTo>
                    <a:pt x="168909" y="8483"/>
                  </a:lnTo>
                  <a:lnTo>
                    <a:pt x="168909" y="190347"/>
                  </a:lnTo>
                  <a:lnTo>
                    <a:pt x="168909" y="191338"/>
                  </a:lnTo>
                  <a:lnTo>
                    <a:pt x="168528" y="192239"/>
                  </a:lnTo>
                  <a:lnTo>
                    <a:pt x="167893" y="193027"/>
                  </a:lnTo>
                  <a:lnTo>
                    <a:pt x="167258" y="193827"/>
                  </a:lnTo>
                  <a:lnTo>
                    <a:pt x="158750" y="196151"/>
                  </a:lnTo>
                  <a:lnTo>
                    <a:pt x="156336" y="196456"/>
                  </a:lnTo>
                  <a:lnTo>
                    <a:pt x="153161" y="196596"/>
                  </a:lnTo>
                  <a:lnTo>
                    <a:pt x="149225" y="196596"/>
                  </a:lnTo>
                  <a:lnTo>
                    <a:pt x="145414" y="196596"/>
                  </a:lnTo>
                  <a:lnTo>
                    <a:pt x="142366" y="196456"/>
                  </a:lnTo>
                  <a:lnTo>
                    <a:pt x="139826" y="196151"/>
                  </a:lnTo>
                  <a:lnTo>
                    <a:pt x="137286" y="195859"/>
                  </a:lnTo>
                  <a:lnTo>
                    <a:pt x="130555" y="193027"/>
                  </a:lnTo>
                  <a:lnTo>
                    <a:pt x="129921" y="192239"/>
                  </a:lnTo>
                  <a:lnTo>
                    <a:pt x="129539" y="191338"/>
                  </a:lnTo>
                  <a:lnTo>
                    <a:pt x="129539" y="190347"/>
                  </a:lnTo>
                  <a:lnTo>
                    <a:pt x="129539" y="8483"/>
                  </a:lnTo>
                  <a:lnTo>
                    <a:pt x="129539" y="7493"/>
                  </a:lnTo>
                  <a:lnTo>
                    <a:pt x="129921" y="6604"/>
                  </a:lnTo>
                  <a:lnTo>
                    <a:pt x="130555" y="5803"/>
                  </a:lnTo>
                  <a:lnTo>
                    <a:pt x="131190" y="5016"/>
                  </a:lnTo>
                  <a:lnTo>
                    <a:pt x="132333" y="4368"/>
                  </a:lnTo>
                  <a:lnTo>
                    <a:pt x="133857" y="3873"/>
                  </a:lnTo>
                  <a:lnTo>
                    <a:pt x="135381" y="3378"/>
                  </a:lnTo>
                  <a:lnTo>
                    <a:pt x="137413" y="2971"/>
                  </a:lnTo>
                  <a:lnTo>
                    <a:pt x="139826" y="2679"/>
                  </a:lnTo>
                  <a:lnTo>
                    <a:pt x="142366" y="2374"/>
                  </a:lnTo>
                  <a:lnTo>
                    <a:pt x="145414" y="2235"/>
                  </a:lnTo>
                  <a:lnTo>
                    <a:pt x="149225" y="2235"/>
                  </a:lnTo>
                  <a:close/>
                </a:path>
                <a:path w="2647315" h="199390">
                  <a:moveTo>
                    <a:pt x="19684" y="2235"/>
                  </a:moveTo>
                  <a:lnTo>
                    <a:pt x="23622" y="2235"/>
                  </a:lnTo>
                  <a:lnTo>
                    <a:pt x="26797" y="2374"/>
                  </a:lnTo>
                  <a:lnTo>
                    <a:pt x="29209" y="2679"/>
                  </a:lnTo>
                  <a:lnTo>
                    <a:pt x="31750" y="2971"/>
                  </a:lnTo>
                  <a:lnTo>
                    <a:pt x="33654" y="3378"/>
                  </a:lnTo>
                  <a:lnTo>
                    <a:pt x="35178" y="3873"/>
                  </a:lnTo>
                  <a:lnTo>
                    <a:pt x="36702" y="4368"/>
                  </a:lnTo>
                  <a:lnTo>
                    <a:pt x="37718" y="5016"/>
                  </a:lnTo>
                  <a:lnTo>
                    <a:pt x="38353" y="5803"/>
                  </a:lnTo>
                  <a:lnTo>
                    <a:pt x="38988" y="6604"/>
                  </a:lnTo>
                  <a:lnTo>
                    <a:pt x="39370" y="7493"/>
                  </a:lnTo>
                  <a:lnTo>
                    <a:pt x="39370" y="8483"/>
                  </a:lnTo>
                  <a:lnTo>
                    <a:pt x="39370" y="163410"/>
                  </a:lnTo>
                  <a:lnTo>
                    <a:pt x="99949" y="163410"/>
                  </a:lnTo>
                  <a:lnTo>
                    <a:pt x="100964" y="163410"/>
                  </a:lnTo>
                  <a:lnTo>
                    <a:pt x="101726" y="163690"/>
                  </a:lnTo>
                  <a:lnTo>
                    <a:pt x="102488" y="164236"/>
                  </a:lnTo>
                  <a:lnTo>
                    <a:pt x="103250" y="164782"/>
                  </a:lnTo>
                  <a:lnTo>
                    <a:pt x="103885" y="165671"/>
                  </a:lnTo>
                  <a:lnTo>
                    <a:pt x="104393" y="166916"/>
                  </a:lnTo>
                  <a:lnTo>
                    <a:pt x="104901" y="168148"/>
                  </a:lnTo>
                  <a:lnTo>
                    <a:pt x="105282" y="169786"/>
                  </a:lnTo>
                  <a:lnTo>
                    <a:pt x="105536" y="171818"/>
                  </a:lnTo>
                  <a:lnTo>
                    <a:pt x="105790" y="173850"/>
                  </a:lnTo>
                  <a:lnTo>
                    <a:pt x="105917" y="176364"/>
                  </a:lnTo>
                  <a:lnTo>
                    <a:pt x="105917" y="179336"/>
                  </a:lnTo>
                  <a:lnTo>
                    <a:pt x="105917" y="182308"/>
                  </a:lnTo>
                  <a:lnTo>
                    <a:pt x="105790" y="184823"/>
                  </a:lnTo>
                  <a:lnTo>
                    <a:pt x="105536" y="186855"/>
                  </a:lnTo>
                  <a:lnTo>
                    <a:pt x="105282" y="188887"/>
                  </a:lnTo>
                  <a:lnTo>
                    <a:pt x="104901" y="190576"/>
                  </a:lnTo>
                  <a:lnTo>
                    <a:pt x="104393" y="191909"/>
                  </a:lnTo>
                  <a:lnTo>
                    <a:pt x="103885" y="193255"/>
                  </a:lnTo>
                  <a:lnTo>
                    <a:pt x="103250" y="194221"/>
                  </a:lnTo>
                  <a:lnTo>
                    <a:pt x="102488" y="194818"/>
                  </a:lnTo>
                  <a:lnTo>
                    <a:pt x="101726" y="195414"/>
                  </a:lnTo>
                  <a:lnTo>
                    <a:pt x="100964" y="195707"/>
                  </a:lnTo>
                  <a:lnTo>
                    <a:pt x="99949" y="195707"/>
                  </a:lnTo>
                  <a:lnTo>
                    <a:pt x="11683" y="195707"/>
                  </a:lnTo>
                  <a:lnTo>
                    <a:pt x="8381" y="195707"/>
                  </a:lnTo>
                  <a:lnTo>
                    <a:pt x="5587" y="194741"/>
                  </a:lnTo>
                  <a:lnTo>
                    <a:pt x="3428" y="192811"/>
                  </a:lnTo>
                  <a:lnTo>
                    <a:pt x="1142" y="190868"/>
                  </a:lnTo>
                  <a:lnTo>
                    <a:pt x="0" y="187718"/>
                  </a:lnTo>
                  <a:lnTo>
                    <a:pt x="0" y="183349"/>
                  </a:lnTo>
                  <a:lnTo>
                    <a:pt x="0" y="8483"/>
                  </a:lnTo>
                  <a:lnTo>
                    <a:pt x="0" y="7493"/>
                  </a:lnTo>
                  <a:lnTo>
                    <a:pt x="380" y="6604"/>
                  </a:lnTo>
                  <a:lnTo>
                    <a:pt x="1015" y="5803"/>
                  </a:lnTo>
                  <a:lnTo>
                    <a:pt x="1650" y="5016"/>
                  </a:lnTo>
                  <a:lnTo>
                    <a:pt x="2666" y="4368"/>
                  </a:lnTo>
                  <a:lnTo>
                    <a:pt x="4190" y="3873"/>
                  </a:lnTo>
                  <a:lnTo>
                    <a:pt x="5714" y="3378"/>
                  </a:lnTo>
                  <a:lnTo>
                    <a:pt x="7747" y="2971"/>
                  </a:lnTo>
                  <a:lnTo>
                    <a:pt x="10286" y="2679"/>
                  </a:lnTo>
                  <a:lnTo>
                    <a:pt x="12826" y="2374"/>
                  </a:lnTo>
                  <a:lnTo>
                    <a:pt x="15875" y="2235"/>
                  </a:lnTo>
                  <a:lnTo>
                    <a:pt x="19684" y="2235"/>
                  </a:lnTo>
                  <a:close/>
                </a:path>
                <a:path w="2647315" h="199390">
                  <a:moveTo>
                    <a:pt x="2154301" y="0"/>
                  </a:moveTo>
                  <a:lnTo>
                    <a:pt x="2159635" y="0"/>
                  </a:lnTo>
                  <a:lnTo>
                    <a:pt x="2164841" y="444"/>
                  </a:lnTo>
                  <a:lnTo>
                    <a:pt x="2169795" y="1333"/>
                  </a:lnTo>
                  <a:lnTo>
                    <a:pt x="2174747" y="2235"/>
                  </a:lnTo>
                  <a:lnTo>
                    <a:pt x="2179320" y="3403"/>
                  </a:lnTo>
                  <a:lnTo>
                    <a:pt x="2183510" y="4838"/>
                  </a:lnTo>
                  <a:lnTo>
                    <a:pt x="2187701" y="6273"/>
                  </a:lnTo>
                  <a:lnTo>
                    <a:pt x="2201926" y="14655"/>
                  </a:lnTo>
                  <a:lnTo>
                    <a:pt x="2203322" y="16002"/>
                  </a:lnTo>
                  <a:lnTo>
                    <a:pt x="2205862" y="21424"/>
                  </a:lnTo>
                  <a:lnTo>
                    <a:pt x="2206243" y="22821"/>
                  </a:lnTo>
                  <a:lnTo>
                    <a:pt x="2206497" y="24460"/>
                  </a:lnTo>
                  <a:lnTo>
                    <a:pt x="2206624" y="26339"/>
                  </a:lnTo>
                  <a:lnTo>
                    <a:pt x="2206751" y="28232"/>
                  </a:lnTo>
                  <a:lnTo>
                    <a:pt x="2206878" y="30556"/>
                  </a:lnTo>
                  <a:lnTo>
                    <a:pt x="2206878" y="33337"/>
                  </a:lnTo>
                  <a:lnTo>
                    <a:pt x="2206878" y="36309"/>
                  </a:lnTo>
                  <a:lnTo>
                    <a:pt x="2206751" y="38849"/>
                  </a:lnTo>
                  <a:lnTo>
                    <a:pt x="2206497" y="40932"/>
                  </a:lnTo>
                  <a:lnTo>
                    <a:pt x="2206370" y="43014"/>
                  </a:lnTo>
                  <a:lnTo>
                    <a:pt x="2205989" y="44704"/>
                  </a:lnTo>
                  <a:lnTo>
                    <a:pt x="2205481" y="45986"/>
                  </a:lnTo>
                  <a:lnTo>
                    <a:pt x="2204974" y="47282"/>
                  </a:lnTo>
                  <a:lnTo>
                    <a:pt x="2204339" y="48221"/>
                  </a:lnTo>
                  <a:lnTo>
                    <a:pt x="2203703" y="48818"/>
                  </a:lnTo>
                  <a:lnTo>
                    <a:pt x="2202941" y="49415"/>
                  </a:lnTo>
                  <a:lnTo>
                    <a:pt x="2202179" y="49707"/>
                  </a:lnTo>
                  <a:lnTo>
                    <a:pt x="2201291" y="49707"/>
                  </a:lnTo>
                  <a:lnTo>
                    <a:pt x="2199766" y="49707"/>
                  </a:lnTo>
                  <a:lnTo>
                    <a:pt x="2197989" y="48844"/>
                  </a:lnTo>
                  <a:lnTo>
                    <a:pt x="2195703" y="47104"/>
                  </a:lnTo>
                  <a:lnTo>
                    <a:pt x="2193416" y="45364"/>
                  </a:lnTo>
                  <a:lnTo>
                    <a:pt x="2162810" y="32893"/>
                  </a:lnTo>
                  <a:lnTo>
                    <a:pt x="2155951" y="32893"/>
                  </a:lnTo>
                  <a:lnTo>
                    <a:pt x="2148331" y="32893"/>
                  </a:lnTo>
                  <a:lnTo>
                    <a:pt x="2141474" y="34455"/>
                  </a:lnTo>
                  <a:lnTo>
                    <a:pt x="2135504" y="37579"/>
                  </a:lnTo>
                  <a:lnTo>
                    <a:pt x="2129408" y="40703"/>
                  </a:lnTo>
                  <a:lnTo>
                    <a:pt x="2124328" y="45173"/>
                  </a:lnTo>
                  <a:lnTo>
                    <a:pt x="2120137" y="50977"/>
                  </a:lnTo>
                  <a:lnTo>
                    <a:pt x="2115947" y="56781"/>
                  </a:lnTo>
                  <a:lnTo>
                    <a:pt x="2107310" y="99860"/>
                  </a:lnTo>
                  <a:lnTo>
                    <a:pt x="2107525" y="108061"/>
                  </a:lnTo>
                  <a:lnTo>
                    <a:pt x="2120772" y="149720"/>
                  </a:lnTo>
                  <a:lnTo>
                    <a:pt x="2149347" y="165646"/>
                  </a:lnTo>
                  <a:lnTo>
                    <a:pt x="2156968" y="165646"/>
                  </a:lnTo>
                  <a:lnTo>
                    <a:pt x="2163953" y="165646"/>
                  </a:lnTo>
                  <a:lnTo>
                    <a:pt x="2169922" y="164833"/>
                  </a:lnTo>
                  <a:lnTo>
                    <a:pt x="2175001" y="163195"/>
                  </a:lnTo>
                  <a:lnTo>
                    <a:pt x="2180081" y="161556"/>
                  </a:lnTo>
                  <a:lnTo>
                    <a:pt x="2184399" y="159740"/>
                  </a:lnTo>
                  <a:lnTo>
                    <a:pt x="2187955" y="157759"/>
                  </a:lnTo>
                  <a:lnTo>
                    <a:pt x="2191639" y="155778"/>
                  </a:lnTo>
                  <a:lnTo>
                    <a:pt x="2194560" y="153987"/>
                  </a:lnTo>
                  <a:lnTo>
                    <a:pt x="2196972" y="152400"/>
                  </a:lnTo>
                  <a:lnTo>
                    <a:pt x="2199258" y="150812"/>
                  </a:lnTo>
                  <a:lnTo>
                    <a:pt x="2201037" y="150012"/>
                  </a:lnTo>
                  <a:lnTo>
                    <a:pt x="2202306" y="150012"/>
                  </a:lnTo>
                  <a:lnTo>
                    <a:pt x="2203322" y="150012"/>
                  </a:lnTo>
                  <a:lnTo>
                    <a:pt x="2204085" y="150215"/>
                  </a:lnTo>
                  <a:lnTo>
                    <a:pt x="2204720" y="150609"/>
                  </a:lnTo>
                  <a:lnTo>
                    <a:pt x="2205354" y="151015"/>
                  </a:lnTo>
                  <a:lnTo>
                    <a:pt x="2205862" y="151803"/>
                  </a:lnTo>
                  <a:lnTo>
                    <a:pt x="2206243" y="152996"/>
                  </a:lnTo>
                  <a:lnTo>
                    <a:pt x="2206624" y="154190"/>
                  </a:lnTo>
                  <a:lnTo>
                    <a:pt x="2206878" y="155841"/>
                  </a:lnTo>
                  <a:lnTo>
                    <a:pt x="2207133" y="157975"/>
                  </a:lnTo>
                  <a:lnTo>
                    <a:pt x="2207260" y="160108"/>
                  </a:lnTo>
                  <a:lnTo>
                    <a:pt x="2207387" y="162966"/>
                  </a:lnTo>
                  <a:lnTo>
                    <a:pt x="2207387" y="166535"/>
                  </a:lnTo>
                  <a:lnTo>
                    <a:pt x="2207387" y="169024"/>
                  </a:lnTo>
                  <a:lnTo>
                    <a:pt x="2207387" y="171132"/>
                  </a:lnTo>
                  <a:lnTo>
                    <a:pt x="2207133" y="172859"/>
                  </a:lnTo>
                  <a:lnTo>
                    <a:pt x="2207005" y="174599"/>
                  </a:lnTo>
                  <a:lnTo>
                    <a:pt x="2206878" y="176085"/>
                  </a:lnTo>
                  <a:lnTo>
                    <a:pt x="2206497" y="177330"/>
                  </a:lnTo>
                  <a:lnTo>
                    <a:pt x="2206243" y="178574"/>
                  </a:lnTo>
                  <a:lnTo>
                    <a:pt x="2205862" y="179641"/>
                  </a:lnTo>
                  <a:lnTo>
                    <a:pt x="2205354" y="180530"/>
                  </a:lnTo>
                  <a:lnTo>
                    <a:pt x="2204847" y="181419"/>
                  </a:lnTo>
                  <a:lnTo>
                    <a:pt x="2204085" y="182435"/>
                  </a:lnTo>
                  <a:lnTo>
                    <a:pt x="2202941" y="183578"/>
                  </a:lnTo>
                  <a:lnTo>
                    <a:pt x="2201799" y="184721"/>
                  </a:lnTo>
                  <a:lnTo>
                    <a:pt x="2199766" y="186182"/>
                  </a:lnTo>
                  <a:lnTo>
                    <a:pt x="2196591" y="187972"/>
                  </a:lnTo>
                  <a:lnTo>
                    <a:pt x="2193543" y="189750"/>
                  </a:lnTo>
                  <a:lnTo>
                    <a:pt x="2169668" y="197192"/>
                  </a:lnTo>
                  <a:lnTo>
                    <a:pt x="2163826" y="198285"/>
                  </a:lnTo>
                  <a:lnTo>
                    <a:pt x="2157603" y="198831"/>
                  </a:lnTo>
                  <a:lnTo>
                    <a:pt x="2150872" y="198831"/>
                  </a:lnTo>
                  <a:lnTo>
                    <a:pt x="2107491" y="189303"/>
                  </a:lnTo>
                  <a:lnTo>
                    <a:pt x="2078212" y="160867"/>
                  </a:lnTo>
                  <a:lnTo>
                    <a:pt x="2066480" y="124566"/>
                  </a:lnTo>
                  <a:lnTo>
                    <a:pt x="2065020" y="101942"/>
                  </a:lnTo>
                  <a:lnTo>
                    <a:pt x="2065424" y="90010"/>
                  </a:lnTo>
                  <a:lnTo>
                    <a:pt x="2075140" y="49199"/>
                  </a:lnTo>
                  <a:lnTo>
                    <a:pt x="2102739" y="14959"/>
                  </a:lnTo>
                  <a:lnTo>
                    <a:pt x="2144607" y="418"/>
                  </a:lnTo>
                  <a:lnTo>
                    <a:pt x="2154301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5228696" y="9291701"/>
              <a:ext cx="136398" cy="210096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12350622" y="9297035"/>
              <a:ext cx="2663190" cy="200025"/>
            </a:xfrm>
            <a:custGeom>
              <a:avLst/>
              <a:gdLst/>
              <a:ahLst/>
              <a:cxnLst/>
              <a:rect l="l" t="t" r="r" b="b"/>
              <a:pathLst>
                <a:path w="2663190" h="200025">
                  <a:moveTo>
                    <a:pt x="2573528" y="0"/>
                  </a:moveTo>
                  <a:lnTo>
                    <a:pt x="2612136" y="5803"/>
                  </a:lnTo>
                  <a:lnTo>
                    <a:pt x="2645467" y="30082"/>
                  </a:lnTo>
                  <a:lnTo>
                    <a:pt x="2661380" y="74128"/>
                  </a:lnTo>
                  <a:lnTo>
                    <a:pt x="2662809" y="97472"/>
                  </a:lnTo>
                  <a:lnTo>
                    <a:pt x="2662449" y="109138"/>
                  </a:lnTo>
                  <a:lnTo>
                    <a:pt x="2653581" y="149431"/>
                  </a:lnTo>
                  <a:lnTo>
                    <a:pt x="2626026" y="184018"/>
                  </a:lnTo>
                  <a:lnTo>
                    <a:pt x="2581046" y="198994"/>
                  </a:lnTo>
                  <a:lnTo>
                    <a:pt x="2569971" y="199428"/>
                  </a:lnTo>
                  <a:lnTo>
                    <a:pt x="2559089" y="199059"/>
                  </a:lnTo>
                  <a:lnTo>
                    <a:pt x="2515441" y="186120"/>
                  </a:lnTo>
                  <a:lnTo>
                    <a:pt x="2489271" y="153846"/>
                  </a:lnTo>
                  <a:lnTo>
                    <a:pt x="2480919" y="113198"/>
                  </a:lnTo>
                  <a:lnTo>
                    <a:pt x="2480563" y="100901"/>
                  </a:lnTo>
                  <a:lnTo>
                    <a:pt x="2480943" y="89509"/>
                  </a:lnTo>
                  <a:lnTo>
                    <a:pt x="2489844" y="49864"/>
                  </a:lnTo>
                  <a:lnTo>
                    <a:pt x="2517346" y="15511"/>
                  </a:lnTo>
                  <a:lnTo>
                    <a:pt x="2562433" y="435"/>
                  </a:lnTo>
                  <a:lnTo>
                    <a:pt x="2573528" y="0"/>
                  </a:lnTo>
                  <a:close/>
                </a:path>
                <a:path w="2663190" h="200025">
                  <a:moveTo>
                    <a:pt x="593851" y="0"/>
                  </a:moveTo>
                  <a:lnTo>
                    <a:pt x="632459" y="5803"/>
                  </a:lnTo>
                  <a:lnTo>
                    <a:pt x="665791" y="30082"/>
                  </a:lnTo>
                  <a:lnTo>
                    <a:pt x="681704" y="74128"/>
                  </a:lnTo>
                  <a:lnTo>
                    <a:pt x="683132" y="97472"/>
                  </a:lnTo>
                  <a:lnTo>
                    <a:pt x="682773" y="109138"/>
                  </a:lnTo>
                  <a:lnTo>
                    <a:pt x="673905" y="149431"/>
                  </a:lnTo>
                  <a:lnTo>
                    <a:pt x="646350" y="184018"/>
                  </a:lnTo>
                  <a:lnTo>
                    <a:pt x="601370" y="198994"/>
                  </a:lnTo>
                  <a:lnTo>
                    <a:pt x="590296" y="199428"/>
                  </a:lnTo>
                  <a:lnTo>
                    <a:pt x="579413" y="199059"/>
                  </a:lnTo>
                  <a:lnTo>
                    <a:pt x="535765" y="186120"/>
                  </a:lnTo>
                  <a:lnTo>
                    <a:pt x="509595" y="153846"/>
                  </a:lnTo>
                  <a:lnTo>
                    <a:pt x="501243" y="113198"/>
                  </a:lnTo>
                  <a:lnTo>
                    <a:pt x="500887" y="100901"/>
                  </a:lnTo>
                  <a:lnTo>
                    <a:pt x="501267" y="89509"/>
                  </a:lnTo>
                  <a:lnTo>
                    <a:pt x="510168" y="49864"/>
                  </a:lnTo>
                  <a:lnTo>
                    <a:pt x="537670" y="15511"/>
                  </a:lnTo>
                  <a:lnTo>
                    <a:pt x="582757" y="435"/>
                  </a:lnTo>
                  <a:lnTo>
                    <a:pt x="593851" y="0"/>
                  </a:lnTo>
                  <a:close/>
                </a:path>
                <a:path w="2663190" h="200025">
                  <a:moveTo>
                    <a:pt x="67818" y="0"/>
                  </a:moveTo>
                  <a:lnTo>
                    <a:pt x="72390" y="0"/>
                  </a:lnTo>
                  <a:lnTo>
                    <a:pt x="76961" y="342"/>
                  </a:lnTo>
                  <a:lnTo>
                    <a:pt x="81533" y="1041"/>
                  </a:lnTo>
                  <a:lnTo>
                    <a:pt x="86105" y="1727"/>
                  </a:lnTo>
                  <a:lnTo>
                    <a:pt x="90424" y="2667"/>
                  </a:lnTo>
                  <a:lnTo>
                    <a:pt x="94360" y="3860"/>
                  </a:lnTo>
                  <a:lnTo>
                    <a:pt x="98298" y="5054"/>
                  </a:lnTo>
                  <a:lnTo>
                    <a:pt x="101853" y="6388"/>
                  </a:lnTo>
                  <a:lnTo>
                    <a:pt x="104901" y="7886"/>
                  </a:lnTo>
                  <a:lnTo>
                    <a:pt x="107950" y="9372"/>
                  </a:lnTo>
                  <a:lnTo>
                    <a:pt x="109981" y="10604"/>
                  </a:lnTo>
                  <a:lnTo>
                    <a:pt x="110998" y="11607"/>
                  </a:lnTo>
                  <a:lnTo>
                    <a:pt x="112013" y="12598"/>
                  </a:lnTo>
                  <a:lnTo>
                    <a:pt x="113919" y="16891"/>
                  </a:lnTo>
                  <a:lnTo>
                    <a:pt x="114173" y="18021"/>
                  </a:lnTo>
                  <a:lnTo>
                    <a:pt x="114300" y="19469"/>
                  </a:lnTo>
                  <a:lnTo>
                    <a:pt x="114426" y="21196"/>
                  </a:lnTo>
                  <a:lnTo>
                    <a:pt x="114553" y="22936"/>
                  </a:lnTo>
                  <a:lnTo>
                    <a:pt x="114553" y="25095"/>
                  </a:lnTo>
                  <a:lnTo>
                    <a:pt x="114553" y="27673"/>
                  </a:lnTo>
                  <a:lnTo>
                    <a:pt x="114553" y="30556"/>
                  </a:lnTo>
                  <a:lnTo>
                    <a:pt x="114553" y="32981"/>
                  </a:lnTo>
                  <a:lnTo>
                    <a:pt x="114426" y="34963"/>
                  </a:lnTo>
                  <a:lnTo>
                    <a:pt x="110617" y="43599"/>
                  </a:lnTo>
                  <a:lnTo>
                    <a:pt x="109474" y="43599"/>
                  </a:lnTo>
                  <a:lnTo>
                    <a:pt x="108457" y="43599"/>
                  </a:lnTo>
                  <a:lnTo>
                    <a:pt x="106679" y="42900"/>
                  </a:lnTo>
                  <a:lnTo>
                    <a:pt x="104267" y="41516"/>
                  </a:lnTo>
                  <a:lnTo>
                    <a:pt x="101980" y="40132"/>
                  </a:lnTo>
                  <a:lnTo>
                    <a:pt x="99059" y="38620"/>
                  </a:lnTo>
                  <a:lnTo>
                    <a:pt x="95503" y="36982"/>
                  </a:lnTo>
                  <a:lnTo>
                    <a:pt x="92075" y="35344"/>
                  </a:lnTo>
                  <a:lnTo>
                    <a:pt x="88010" y="33858"/>
                  </a:lnTo>
                  <a:lnTo>
                    <a:pt x="83438" y="32512"/>
                  </a:lnTo>
                  <a:lnTo>
                    <a:pt x="78867" y="31178"/>
                  </a:lnTo>
                  <a:lnTo>
                    <a:pt x="73913" y="30505"/>
                  </a:lnTo>
                  <a:lnTo>
                    <a:pt x="68452" y="30505"/>
                  </a:lnTo>
                  <a:lnTo>
                    <a:pt x="64134" y="30505"/>
                  </a:lnTo>
                  <a:lnTo>
                    <a:pt x="60451" y="31026"/>
                  </a:lnTo>
                  <a:lnTo>
                    <a:pt x="57276" y="32067"/>
                  </a:lnTo>
                  <a:lnTo>
                    <a:pt x="54101" y="33108"/>
                  </a:lnTo>
                  <a:lnTo>
                    <a:pt x="44576" y="43002"/>
                  </a:lnTo>
                  <a:lnTo>
                    <a:pt x="43560" y="45580"/>
                  </a:lnTo>
                  <a:lnTo>
                    <a:pt x="43052" y="48310"/>
                  </a:lnTo>
                  <a:lnTo>
                    <a:pt x="43052" y="51193"/>
                  </a:lnTo>
                  <a:lnTo>
                    <a:pt x="43052" y="55460"/>
                  </a:lnTo>
                  <a:lnTo>
                    <a:pt x="55879" y="70612"/>
                  </a:lnTo>
                  <a:lnTo>
                    <a:pt x="59817" y="73050"/>
                  </a:lnTo>
                  <a:lnTo>
                    <a:pt x="64261" y="75323"/>
                  </a:lnTo>
                  <a:lnTo>
                    <a:pt x="69215" y="77457"/>
                  </a:lnTo>
                  <a:lnTo>
                    <a:pt x="74168" y="79590"/>
                  </a:lnTo>
                  <a:lnTo>
                    <a:pt x="79248" y="81851"/>
                  </a:lnTo>
                  <a:lnTo>
                    <a:pt x="84327" y="84226"/>
                  </a:lnTo>
                  <a:lnTo>
                    <a:pt x="89534" y="86614"/>
                  </a:lnTo>
                  <a:lnTo>
                    <a:pt x="94615" y="89319"/>
                  </a:lnTo>
                  <a:lnTo>
                    <a:pt x="99568" y="92341"/>
                  </a:lnTo>
                  <a:lnTo>
                    <a:pt x="104521" y="95364"/>
                  </a:lnTo>
                  <a:lnTo>
                    <a:pt x="108966" y="98983"/>
                  </a:lnTo>
                  <a:lnTo>
                    <a:pt x="112775" y="103212"/>
                  </a:lnTo>
                  <a:lnTo>
                    <a:pt x="116712" y="107429"/>
                  </a:lnTo>
                  <a:lnTo>
                    <a:pt x="119760" y="112382"/>
                  </a:lnTo>
                  <a:lnTo>
                    <a:pt x="122174" y="118084"/>
                  </a:lnTo>
                  <a:lnTo>
                    <a:pt x="124586" y="123799"/>
                  </a:lnTo>
                  <a:lnTo>
                    <a:pt x="125729" y="130517"/>
                  </a:lnTo>
                  <a:lnTo>
                    <a:pt x="125729" y="138252"/>
                  </a:lnTo>
                  <a:lnTo>
                    <a:pt x="111251" y="178904"/>
                  </a:lnTo>
                  <a:lnTo>
                    <a:pt x="75574" y="197247"/>
                  </a:lnTo>
                  <a:lnTo>
                    <a:pt x="54482" y="199428"/>
                  </a:lnTo>
                  <a:lnTo>
                    <a:pt x="47878" y="199428"/>
                  </a:lnTo>
                  <a:lnTo>
                    <a:pt x="41655" y="198882"/>
                  </a:lnTo>
                  <a:lnTo>
                    <a:pt x="35941" y="197789"/>
                  </a:lnTo>
                  <a:lnTo>
                    <a:pt x="30225" y="196697"/>
                  </a:lnTo>
                  <a:lnTo>
                    <a:pt x="9905" y="189001"/>
                  </a:lnTo>
                  <a:lnTo>
                    <a:pt x="6984" y="187325"/>
                  </a:lnTo>
                  <a:lnTo>
                    <a:pt x="0" y="173037"/>
                  </a:lnTo>
                  <a:lnTo>
                    <a:pt x="0" y="168465"/>
                  </a:lnTo>
                  <a:lnTo>
                    <a:pt x="0" y="165392"/>
                  </a:lnTo>
                  <a:lnTo>
                    <a:pt x="1270" y="155663"/>
                  </a:lnTo>
                  <a:lnTo>
                    <a:pt x="1650" y="154381"/>
                  </a:lnTo>
                  <a:lnTo>
                    <a:pt x="2285" y="153466"/>
                  </a:lnTo>
                  <a:lnTo>
                    <a:pt x="3048" y="152920"/>
                  </a:lnTo>
                  <a:lnTo>
                    <a:pt x="3809" y="152374"/>
                  </a:lnTo>
                  <a:lnTo>
                    <a:pt x="4699" y="152095"/>
                  </a:lnTo>
                  <a:lnTo>
                    <a:pt x="5587" y="152095"/>
                  </a:lnTo>
                  <a:lnTo>
                    <a:pt x="6984" y="152095"/>
                  </a:lnTo>
                  <a:lnTo>
                    <a:pt x="9017" y="152920"/>
                  </a:lnTo>
                  <a:lnTo>
                    <a:pt x="11556" y="154546"/>
                  </a:lnTo>
                  <a:lnTo>
                    <a:pt x="14097" y="156184"/>
                  </a:lnTo>
                  <a:lnTo>
                    <a:pt x="17272" y="158000"/>
                  </a:lnTo>
                  <a:lnTo>
                    <a:pt x="21335" y="159981"/>
                  </a:lnTo>
                  <a:lnTo>
                    <a:pt x="25273" y="161963"/>
                  </a:lnTo>
                  <a:lnTo>
                    <a:pt x="29972" y="163779"/>
                  </a:lnTo>
                  <a:lnTo>
                    <a:pt x="35432" y="165417"/>
                  </a:lnTo>
                  <a:lnTo>
                    <a:pt x="41021" y="167055"/>
                  </a:lnTo>
                  <a:lnTo>
                    <a:pt x="47371" y="167868"/>
                  </a:lnTo>
                  <a:lnTo>
                    <a:pt x="54609" y="167868"/>
                  </a:lnTo>
                  <a:lnTo>
                    <a:pt x="59435" y="167868"/>
                  </a:lnTo>
                  <a:lnTo>
                    <a:pt x="76961" y="161328"/>
                  </a:lnTo>
                  <a:lnTo>
                    <a:pt x="79628" y="159245"/>
                  </a:lnTo>
                  <a:lnTo>
                    <a:pt x="81660" y="156654"/>
                  </a:lnTo>
                  <a:lnTo>
                    <a:pt x="83057" y="153581"/>
                  </a:lnTo>
                  <a:lnTo>
                    <a:pt x="84454" y="150507"/>
                  </a:lnTo>
                  <a:lnTo>
                    <a:pt x="85090" y="147091"/>
                  </a:lnTo>
                  <a:lnTo>
                    <a:pt x="85090" y="143319"/>
                  </a:lnTo>
                  <a:lnTo>
                    <a:pt x="85090" y="138950"/>
                  </a:lnTo>
                  <a:lnTo>
                    <a:pt x="83947" y="135204"/>
                  </a:lnTo>
                  <a:lnTo>
                    <a:pt x="81533" y="132080"/>
                  </a:lnTo>
                  <a:lnTo>
                    <a:pt x="79121" y="128955"/>
                  </a:lnTo>
                  <a:lnTo>
                    <a:pt x="76073" y="126174"/>
                  </a:lnTo>
                  <a:lnTo>
                    <a:pt x="72262" y="123748"/>
                  </a:lnTo>
                  <a:lnTo>
                    <a:pt x="68452" y="121310"/>
                  </a:lnTo>
                  <a:lnTo>
                    <a:pt x="64134" y="119037"/>
                  </a:lnTo>
                  <a:lnTo>
                    <a:pt x="59181" y="116903"/>
                  </a:lnTo>
                  <a:lnTo>
                    <a:pt x="54355" y="114769"/>
                  </a:lnTo>
                  <a:lnTo>
                    <a:pt x="49402" y="112509"/>
                  </a:lnTo>
                  <a:lnTo>
                    <a:pt x="44196" y="110121"/>
                  </a:lnTo>
                  <a:lnTo>
                    <a:pt x="38988" y="107746"/>
                  </a:lnTo>
                  <a:lnTo>
                    <a:pt x="34035" y="105041"/>
                  </a:lnTo>
                  <a:lnTo>
                    <a:pt x="29209" y="102019"/>
                  </a:lnTo>
                  <a:lnTo>
                    <a:pt x="24256" y="98983"/>
                  </a:lnTo>
                  <a:lnTo>
                    <a:pt x="3301" y="63538"/>
                  </a:lnTo>
                  <a:lnTo>
                    <a:pt x="3301" y="55511"/>
                  </a:lnTo>
                  <a:lnTo>
                    <a:pt x="3301" y="46278"/>
                  </a:lnTo>
                  <a:lnTo>
                    <a:pt x="4952" y="38163"/>
                  </a:lnTo>
                  <a:lnTo>
                    <a:pt x="8381" y="31178"/>
                  </a:lnTo>
                  <a:lnTo>
                    <a:pt x="11810" y="24180"/>
                  </a:lnTo>
                  <a:lnTo>
                    <a:pt x="16382" y="18376"/>
                  </a:lnTo>
                  <a:lnTo>
                    <a:pt x="22225" y="13766"/>
                  </a:lnTo>
                  <a:lnTo>
                    <a:pt x="28067" y="9144"/>
                  </a:lnTo>
                  <a:lnTo>
                    <a:pt x="34925" y="5702"/>
                  </a:lnTo>
                  <a:lnTo>
                    <a:pt x="42799" y="3416"/>
                  </a:lnTo>
                  <a:lnTo>
                    <a:pt x="50673" y="1130"/>
                  </a:lnTo>
                  <a:lnTo>
                    <a:pt x="59054" y="0"/>
                  </a:lnTo>
                  <a:lnTo>
                    <a:pt x="67818" y="0"/>
                  </a:lnTo>
                  <a:close/>
                </a:path>
              </a:pathLst>
            </a:custGeom>
            <a:ln w="10668">
              <a:solidFill>
                <a:srgbClr val="4579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85576" y="276729"/>
            <a:ext cx="1405826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chemeClr val="tx1"/>
                </a:solidFill>
              </a:rPr>
              <a:t>TÜBİTAK</a:t>
            </a:r>
            <a:r>
              <a:rPr sz="4800" spc="-165" dirty="0">
                <a:solidFill>
                  <a:schemeClr val="tx1"/>
                </a:solidFill>
              </a:rPr>
              <a:t> </a:t>
            </a:r>
            <a:r>
              <a:rPr sz="4800" spc="-10" dirty="0">
                <a:solidFill>
                  <a:schemeClr val="tx1"/>
                </a:solidFill>
              </a:rPr>
              <a:t>Koordinatörlüğü</a:t>
            </a:r>
            <a:r>
              <a:rPr sz="4800" spc="-125" dirty="0">
                <a:solidFill>
                  <a:schemeClr val="tx1"/>
                </a:solidFill>
              </a:rPr>
              <a:t> </a:t>
            </a:r>
            <a:r>
              <a:rPr sz="4800" dirty="0">
                <a:solidFill>
                  <a:schemeClr val="tx1"/>
                </a:solidFill>
              </a:rPr>
              <a:t>Destekleme</a:t>
            </a:r>
            <a:r>
              <a:rPr sz="4800" spc="-135" dirty="0">
                <a:solidFill>
                  <a:schemeClr val="tx1"/>
                </a:solidFill>
              </a:rPr>
              <a:t> </a:t>
            </a:r>
            <a:r>
              <a:rPr sz="4800" spc="-10" dirty="0">
                <a:solidFill>
                  <a:schemeClr val="tx1"/>
                </a:solidFill>
              </a:rPr>
              <a:t>Programı</a:t>
            </a:r>
            <a:endParaRPr sz="4800" dirty="0">
              <a:solidFill>
                <a:schemeClr val="tx1"/>
              </a:solidFill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08047" y="6553162"/>
            <a:ext cx="1830070" cy="1887855"/>
            <a:chOff x="608047" y="6553162"/>
            <a:chExt cx="1830070" cy="188785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8047" y="6553162"/>
              <a:ext cx="1829618" cy="188755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90372" y="6652259"/>
              <a:ext cx="1477010" cy="1632585"/>
            </a:xfrm>
            <a:custGeom>
              <a:avLst/>
              <a:gdLst/>
              <a:ahLst/>
              <a:cxnLst/>
              <a:rect l="l" t="t" r="r" b="b"/>
              <a:pathLst>
                <a:path w="1477010" h="1632584">
                  <a:moveTo>
                    <a:pt x="432816" y="557657"/>
                  </a:moveTo>
                  <a:lnTo>
                    <a:pt x="348742" y="498602"/>
                  </a:lnTo>
                  <a:lnTo>
                    <a:pt x="308267" y="486156"/>
                  </a:lnTo>
                  <a:lnTo>
                    <a:pt x="270903" y="486156"/>
                  </a:lnTo>
                  <a:lnTo>
                    <a:pt x="233527" y="498602"/>
                  </a:lnTo>
                  <a:lnTo>
                    <a:pt x="202399" y="526542"/>
                  </a:lnTo>
                  <a:lnTo>
                    <a:pt x="12458" y="822071"/>
                  </a:lnTo>
                  <a:lnTo>
                    <a:pt x="0" y="859409"/>
                  </a:lnTo>
                  <a:lnTo>
                    <a:pt x="0" y="896620"/>
                  </a:lnTo>
                  <a:lnTo>
                    <a:pt x="18681" y="933958"/>
                  </a:lnTo>
                  <a:lnTo>
                    <a:pt x="46710" y="962025"/>
                  </a:lnTo>
                  <a:lnTo>
                    <a:pt x="130784" y="1021080"/>
                  </a:lnTo>
                  <a:lnTo>
                    <a:pt x="283349" y="787781"/>
                  </a:lnTo>
                  <a:lnTo>
                    <a:pt x="379882" y="641604"/>
                  </a:lnTo>
                  <a:lnTo>
                    <a:pt x="432816" y="557657"/>
                  </a:lnTo>
                  <a:close/>
                </a:path>
                <a:path w="1477010" h="1632584">
                  <a:moveTo>
                    <a:pt x="1417320" y="943356"/>
                  </a:moveTo>
                  <a:lnTo>
                    <a:pt x="1407922" y="906145"/>
                  </a:lnTo>
                  <a:lnTo>
                    <a:pt x="1302131" y="695071"/>
                  </a:lnTo>
                  <a:lnTo>
                    <a:pt x="1308430" y="574040"/>
                  </a:lnTo>
                  <a:lnTo>
                    <a:pt x="1314577" y="456184"/>
                  </a:lnTo>
                  <a:lnTo>
                    <a:pt x="1311402" y="443738"/>
                  </a:lnTo>
                  <a:lnTo>
                    <a:pt x="1311402" y="431292"/>
                  </a:lnTo>
                  <a:lnTo>
                    <a:pt x="1252220" y="381647"/>
                  </a:lnTo>
                  <a:lnTo>
                    <a:pt x="1180592" y="331978"/>
                  </a:lnTo>
                  <a:lnTo>
                    <a:pt x="1080897" y="270002"/>
                  </a:lnTo>
                  <a:lnTo>
                    <a:pt x="1043559" y="257556"/>
                  </a:lnTo>
                  <a:lnTo>
                    <a:pt x="1009269" y="260604"/>
                  </a:lnTo>
                  <a:lnTo>
                    <a:pt x="744601" y="397256"/>
                  </a:lnTo>
                  <a:lnTo>
                    <a:pt x="719709" y="415798"/>
                  </a:lnTo>
                  <a:lnTo>
                    <a:pt x="707136" y="428244"/>
                  </a:lnTo>
                  <a:lnTo>
                    <a:pt x="567029" y="642366"/>
                  </a:lnTo>
                  <a:lnTo>
                    <a:pt x="510971" y="605155"/>
                  </a:lnTo>
                  <a:lnTo>
                    <a:pt x="205740" y="1067435"/>
                  </a:lnTo>
                  <a:lnTo>
                    <a:pt x="380161" y="1182243"/>
                  </a:lnTo>
                  <a:lnTo>
                    <a:pt x="730504" y="642366"/>
                  </a:lnTo>
                  <a:lnTo>
                    <a:pt x="813054" y="515112"/>
                  </a:lnTo>
                  <a:lnTo>
                    <a:pt x="971918" y="431292"/>
                  </a:lnTo>
                  <a:lnTo>
                    <a:pt x="897128" y="549275"/>
                  </a:lnTo>
                  <a:lnTo>
                    <a:pt x="299173" y="1455293"/>
                  </a:lnTo>
                  <a:lnTo>
                    <a:pt x="286715" y="1489456"/>
                  </a:lnTo>
                  <a:lnTo>
                    <a:pt x="286715" y="1526667"/>
                  </a:lnTo>
                  <a:lnTo>
                    <a:pt x="302298" y="1557782"/>
                  </a:lnTo>
                  <a:lnTo>
                    <a:pt x="330327" y="1582547"/>
                  </a:lnTo>
                  <a:lnTo>
                    <a:pt x="361467" y="1598041"/>
                  </a:lnTo>
                  <a:lnTo>
                    <a:pt x="395732" y="1594993"/>
                  </a:lnTo>
                  <a:lnTo>
                    <a:pt x="429996" y="1582547"/>
                  </a:lnTo>
                  <a:lnTo>
                    <a:pt x="454914" y="1557782"/>
                  </a:lnTo>
                  <a:lnTo>
                    <a:pt x="816229" y="1005332"/>
                  </a:lnTo>
                  <a:lnTo>
                    <a:pt x="937641" y="1247394"/>
                  </a:lnTo>
                  <a:lnTo>
                    <a:pt x="925195" y="1536065"/>
                  </a:lnTo>
                  <a:lnTo>
                    <a:pt x="928370" y="1570101"/>
                  </a:lnTo>
                  <a:lnTo>
                    <a:pt x="947039" y="1598041"/>
                  </a:lnTo>
                  <a:lnTo>
                    <a:pt x="975106" y="1619758"/>
                  </a:lnTo>
                  <a:lnTo>
                    <a:pt x="1009269" y="1632204"/>
                  </a:lnTo>
                  <a:lnTo>
                    <a:pt x="1046734" y="1622933"/>
                  </a:lnTo>
                  <a:lnTo>
                    <a:pt x="1077849" y="1607439"/>
                  </a:lnTo>
                  <a:lnTo>
                    <a:pt x="1096518" y="1579499"/>
                  </a:lnTo>
                  <a:lnTo>
                    <a:pt x="1105916" y="1545336"/>
                  </a:lnTo>
                  <a:lnTo>
                    <a:pt x="1121410" y="1231900"/>
                  </a:lnTo>
                  <a:lnTo>
                    <a:pt x="1121410" y="1210183"/>
                  </a:lnTo>
                  <a:lnTo>
                    <a:pt x="1118362" y="1194689"/>
                  </a:lnTo>
                  <a:lnTo>
                    <a:pt x="1108964" y="1176020"/>
                  </a:lnTo>
                  <a:lnTo>
                    <a:pt x="1022350" y="1005332"/>
                  </a:lnTo>
                  <a:lnTo>
                    <a:pt x="965708" y="893699"/>
                  </a:lnTo>
                  <a:lnTo>
                    <a:pt x="1174369" y="574040"/>
                  </a:lnTo>
                  <a:lnTo>
                    <a:pt x="1165098" y="707517"/>
                  </a:lnTo>
                  <a:lnTo>
                    <a:pt x="1168146" y="726059"/>
                  </a:lnTo>
                  <a:lnTo>
                    <a:pt x="1174369" y="738505"/>
                  </a:lnTo>
                  <a:lnTo>
                    <a:pt x="1177544" y="750951"/>
                  </a:lnTo>
                  <a:lnTo>
                    <a:pt x="1180592" y="753999"/>
                  </a:lnTo>
                  <a:lnTo>
                    <a:pt x="1289558" y="968121"/>
                  </a:lnTo>
                  <a:lnTo>
                    <a:pt x="1311402" y="993013"/>
                  </a:lnTo>
                  <a:lnTo>
                    <a:pt x="1345692" y="1005332"/>
                  </a:lnTo>
                  <a:lnTo>
                    <a:pt x="1379982" y="996061"/>
                  </a:lnTo>
                  <a:lnTo>
                    <a:pt x="1407922" y="971296"/>
                  </a:lnTo>
                  <a:lnTo>
                    <a:pt x="1417320" y="943356"/>
                  </a:lnTo>
                  <a:close/>
                </a:path>
                <a:path w="1477010" h="1632584">
                  <a:moveTo>
                    <a:pt x="1476756" y="148590"/>
                  </a:moveTo>
                  <a:lnTo>
                    <a:pt x="1469136" y="101638"/>
                  </a:lnTo>
                  <a:lnTo>
                    <a:pt x="1447914" y="60845"/>
                  </a:lnTo>
                  <a:lnTo>
                    <a:pt x="1415580" y="28676"/>
                  </a:lnTo>
                  <a:lnTo>
                    <a:pt x="1374584" y="7581"/>
                  </a:lnTo>
                  <a:lnTo>
                    <a:pt x="1327404" y="0"/>
                  </a:lnTo>
                  <a:lnTo>
                    <a:pt x="1280210" y="7581"/>
                  </a:lnTo>
                  <a:lnTo>
                    <a:pt x="1239215" y="28676"/>
                  </a:lnTo>
                  <a:lnTo>
                    <a:pt x="1206881" y="60845"/>
                  </a:lnTo>
                  <a:lnTo>
                    <a:pt x="1185672" y="101638"/>
                  </a:lnTo>
                  <a:lnTo>
                    <a:pt x="1178052" y="148590"/>
                  </a:lnTo>
                  <a:lnTo>
                    <a:pt x="1185659" y="195554"/>
                  </a:lnTo>
                  <a:lnTo>
                    <a:pt x="1206881" y="236347"/>
                  </a:lnTo>
                  <a:lnTo>
                    <a:pt x="1239215" y="268516"/>
                  </a:lnTo>
                  <a:lnTo>
                    <a:pt x="1280210" y="289610"/>
                  </a:lnTo>
                  <a:lnTo>
                    <a:pt x="1327404" y="297180"/>
                  </a:lnTo>
                  <a:lnTo>
                    <a:pt x="1374584" y="289610"/>
                  </a:lnTo>
                  <a:lnTo>
                    <a:pt x="1415580" y="268516"/>
                  </a:lnTo>
                  <a:lnTo>
                    <a:pt x="1447914" y="236347"/>
                  </a:lnTo>
                  <a:lnTo>
                    <a:pt x="1469136" y="195554"/>
                  </a:lnTo>
                  <a:lnTo>
                    <a:pt x="1476756" y="14859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2636520" y="6539483"/>
            <a:ext cx="6204585" cy="525780"/>
            <a:chOff x="2636520" y="6539483"/>
            <a:chExt cx="6204585" cy="525780"/>
          </a:xfrm>
        </p:grpSpPr>
        <p:sp>
          <p:nvSpPr>
            <p:cNvPr id="7" name="object 7"/>
            <p:cNvSpPr/>
            <p:nvPr/>
          </p:nvSpPr>
          <p:spPr>
            <a:xfrm>
              <a:off x="2642616" y="6545579"/>
              <a:ext cx="6192520" cy="513715"/>
            </a:xfrm>
            <a:custGeom>
              <a:avLst/>
              <a:gdLst/>
              <a:ahLst/>
              <a:cxnLst/>
              <a:rect l="l" t="t" r="r" b="b"/>
              <a:pathLst>
                <a:path w="6192520" h="513715">
                  <a:moveTo>
                    <a:pt x="6106413" y="0"/>
                  </a:moveTo>
                  <a:lnTo>
                    <a:pt x="85597" y="0"/>
                  </a:lnTo>
                  <a:lnTo>
                    <a:pt x="52292" y="6731"/>
                  </a:lnTo>
                  <a:lnTo>
                    <a:pt x="25082" y="25082"/>
                  </a:lnTo>
                  <a:lnTo>
                    <a:pt x="6731" y="52292"/>
                  </a:lnTo>
                  <a:lnTo>
                    <a:pt x="0" y="85598"/>
                  </a:lnTo>
                  <a:lnTo>
                    <a:pt x="0" y="513588"/>
                  </a:lnTo>
                  <a:lnTo>
                    <a:pt x="6192011" y="513588"/>
                  </a:lnTo>
                  <a:lnTo>
                    <a:pt x="6192011" y="85598"/>
                  </a:lnTo>
                  <a:lnTo>
                    <a:pt x="6185281" y="52292"/>
                  </a:lnTo>
                  <a:lnTo>
                    <a:pt x="6166929" y="25082"/>
                  </a:lnTo>
                  <a:lnTo>
                    <a:pt x="6139719" y="6731"/>
                  </a:lnTo>
                  <a:lnTo>
                    <a:pt x="6106413" y="0"/>
                  </a:lnTo>
                  <a:close/>
                </a:path>
              </a:pathLst>
            </a:custGeom>
            <a:solidFill>
              <a:srgbClr val="9437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642616" y="6545579"/>
              <a:ext cx="6192520" cy="513715"/>
            </a:xfrm>
            <a:custGeom>
              <a:avLst/>
              <a:gdLst/>
              <a:ahLst/>
              <a:cxnLst/>
              <a:rect l="l" t="t" r="r" b="b"/>
              <a:pathLst>
                <a:path w="6192520" h="513715">
                  <a:moveTo>
                    <a:pt x="85597" y="0"/>
                  </a:moveTo>
                  <a:lnTo>
                    <a:pt x="6106413" y="0"/>
                  </a:lnTo>
                  <a:lnTo>
                    <a:pt x="6139719" y="6731"/>
                  </a:lnTo>
                  <a:lnTo>
                    <a:pt x="6166929" y="25082"/>
                  </a:lnTo>
                  <a:lnTo>
                    <a:pt x="6185281" y="52292"/>
                  </a:lnTo>
                  <a:lnTo>
                    <a:pt x="6192011" y="85598"/>
                  </a:lnTo>
                  <a:lnTo>
                    <a:pt x="6192011" y="513588"/>
                  </a:lnTo>
                  <a:lnTo>
                    <a:pt x="0" y="513588"/>
                  </a:lnTo>
                  <a:lnTo>
                    <a:pt x="0" y="85598"/>
                  </a:lnTo>
                  <a:lnTo>
                    <a:pt x="6731" y="52292"/>
                  </a:lnTo>
                  <a:lnTo>
                    <a:pt x="25082" y="25082"/>
                  </a:lnTo>
                  <a:lnTo>
                    <a:pt x="52292" y="6731"/>
                  </a:lnTo>
                  <a:lnTo>
                    <a:pt x="85597" y="0"/>
                  </a:lnTo>
                  <a:close/>
                </a:path>
              </a:pathLst>
            </a:custGeom>
            <a:ln w="12191">
              <a:solidFill>
                <a:srgbClr val="94373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652077" y="6500240"/>
            <a:ext cx="61734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Seyahat </a:t>
            </a:r>
            <a:r>
              <a:rPr sz="3600" b="1" spc="-10" dirty="0">
                <a:solidFill>
                  <a:srgbClr val="FFFFFF"/>
                </a:solidFill>
                <a:latin typeface="Calibri"/>
                <a:cs typeface="Calibri"/>
              </a:rPr>
              <a:t>Desteği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613786" y="8657640"/>
            <a:ext cx="4095115" cy="1061720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299085">
              <a:lnSpc>
                <a:spcPct val="100000"/>
              </a:lnSpc>
              <a:spcBef>
                <a:spcPts val="1300"/>
              </a:spcBef>
            </a:pPr>
            <a:r>
              <a:rPr sz="2400" spc="-10" dirty="0">
                <a:latin typeface="Calibri"/>
                <a:cs typeface="Calibri"/>
              </a:rPr>
              <a:t>toplantı</a:t>
            </a:r>
            <a:endParaRPr sz="24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1200"/>
              </a:spcBef>
              <a:buFont typeface="Arial MT"/>
              <a:buChar char="•"/>
              <a:tabLst>
                <a:tab pos="299085" algn="l"/>
              </a:tabLst>
            </a:pPr>
            <a:r>
              <a:rPr sz="2400" dirty="0">
                <a:latin typeface="Calibri"/>
                <a:cs typeface="Calibri"/>
              </a:rPr>
              <a:t>Her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proje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için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en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çok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4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seyahat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9048" y="7041895"/>
            <a:ext cx="7599045" cy="1804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93620" marR="158750" indent="-28702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293620" algn="l"/>
              </a:tabLst>
            </a:pPr>
            <a:r>
              <a:rPr sz="2400" spc="-10" dirty="0">
                <a:latin typeface="Calibri"/>
                <a:cs typeface="Calibri"/>
              </a:rPr>
              <a:t>Koordinatör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adayı</a:t>
            </a:r>
            <a:r>
              <a:rPr sz="2400" spc="-114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ve/veya</a:t>
            </a:r>
            <a:r>
              <a:rPr sz="2400" spc="-10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araştırma</a:t>
            </a:r>
            <a:r>
              <a:rPr sz="2400" spc="-1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ekibi üyeleri</a:t>
            </a:r>
            <a:endParaRPr sz="2400">
              <a:latin typeface="Calibri"/>
              <a:cs typeface="Calibri"/>
            </a:endParaRPr>
          </a:p>
          <a:p>
            <a:pPr marL="2293620" indent="-286385">
              <a:lnSpc>
                <a:spcPct val="100000"/>
              </a:lnSpc>
              <a:spcBef>
                <a:spcPts val="1200"/>
              </a:spcBef>
              <a:buFont typeface="Arial MT"/>
              <a:buChar char="•"/>
              <a:tabLst>
                <a:tab pos="2293620" algn="l"/>
              </a:tabLst>
            </a:pPr>
            <a:r>
              <a:rPr sz="2400" spc="-10" dirty="0">
                <a:latin typeface="Calibri"/>
                <a:cs typeface="Calibri"/>
              </a:rPr>
              <a:t>Seyahat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ve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konaklama</a:t>
            </a:r>
            <a:r>
              <a:rPr sz="2400" spc="-9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giderleri</a:t>
            </a:r>
            <a:endParaRPr sz="2400">
              <a:latin typeface="Calibri"/>
              <a:cs typeface="Calibri"/>
            </a:endParaRPr>
          </a:p>
          <a:p>
            <a:pPr marL="38100">
              <a:lnSpc>
                <a:spcPct val="100000"/>
              </a:lnSpc>
              <a:spcBef>
                <a:spcPts val="800"/>
              </a:spcBef>
              <a:tabLst>
                <a:tab pos="2293620" algn="l"/>
              </a:tabLst>
            </a:pPr>
            <a:r>
              <a:rPr sz="4200" b="1" baseline="-6944" dirty="0">
                <a:solidFill>
                  <a:srgbClr val="585858"/>
                </a:solidFill>
                <a:latin typeface="Calibri"/>
                <a:cs typeface="Calibri"/>
              </a:rPr>
              <a:t>1.500</a:t>
            </a:r>
            <a:r>
              <a:rPr sz="4200" b="1" spc="-60" baseline="-6944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4200" b="1" spc="-15" baseline="-6944" dirty="0">
                <a:solidFill>
                  <a:srgbClr val="585858"/>
                </a:solidFill>
                <a:latin typeface="Calibri"/>
                <a:cs typeface="Calibri"/>
              </a:rPr>
              <a:t>Avro’ya</a:t>
            </a:r>
            <a:r>
              <a:rPr sz="2400" spc="-10" dirty="0">
                <a:latin typeface="Arial MT"/>
                <a:cs typeface="Arial MT"/>
              </a:rPr>
              <a:t>•</a:t>
            </a:r>
            <a:r>
              <a:rPr sz="2400" dirty="0">
                <a:latin typeface="Arial MT"/>
                <a:cs typeface="Arial MT"/>
              </a:rPr>
              <a:t>	</a:t>
            </a:r>
            <a:r>
              <a:rPr sz="2400" spc="-30" dirty="0">
                <a:latin typeface="Calibri"/>
                <a:cs typeface="Calibri"/>
              </a:rPr>
              <a:t>Toplantılara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katılım</a:t>
            </a:r>
            <a:r>
              <a:rPr sz="2400" spc="-8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/</a:t>
            </a:r>
            <a:r>
              <a:rPr sz="2400" spc="-7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Avrupa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Komisyonu</a:t>
            </a:r>
            <a:r>
              <a:rPr sz="2400" spc="-7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ile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1417807" y="6481571"/>
            <a:ext cx="6205855" cy="525780"/>
            <a:chOff x="11417807" y="6481571"/>
            <a:chExt cx="6205855" cy="525780"/>
          </a:xfrm>
        </p:grpSpPr>
        <p:sp>
          <p:nvSpPr>
            <p:cNvPr id="13" name="object 13"/>
            <p:cNvSpPr/>
            <p:nvPr/>
          </p:nvSpPr>
          <p:spPr>
            <a:xfrm>
              <a:off x="11423903" y="6487667"/>
              <a:ext cx="6193790" cy="513715"/>
            </a:xfrm>
            <a:custGeom>
              <a:avLst/>
              <a:gdLst/>
              <a:ahLst/>
              <a:cxnLst/>
              <a:rect l="l" t="t" r="r" b="b"/>
              <a:pathLst>
                <a:path w="6193790" h="513715">
                  <a:moveTo>
                    <a:pt x="6107938" y="0"/>
                  </a:moveTo>
                  <a:lnTo>
                    <a:pt x="85598" y="0"/>
                  </a:lnTo>
                  <a:lnTo>
                    <a:pt x="52292" y="6731"/>
                  </a:lnTo>
                  <a:lnTo>
                    <a:pt x="25082" y="25082"/>
                  </a:lnTo>
                  <a:lnTo>
                    <a:pt x="6730" y="52292"/>
                  </a:lnTo>
                  <a:lnTo>
                    <a:pt x="0" y="85598"/>
                  </a:lnTo>
                  <a:lnTo>
                    <a:pt x="0" y="513588"/>
                  </a:lnTo>
                  <a:lnTo>
                    <a:pt x="6193536" y="513588"/>
                  </a:lnTo>
                  <a:lnTo>
                    <a:pt x="6193536" y="85598"/>
                  </a:lnTo>
                  <a:lnTo>
                    <a:pt x="6186804" y="52292"/>
                  </a:lnTo>
                  <a:lnTo>
                    <a:pt x="6168453" y="25082"/>
                  </a:lnTo>
                  <a:lnTo>
                    <a:pt x="6141243" y="6731"/>
                  </a:lnTo>
                  <a:lnTo>
                    <a:pt x="6107938" y="0"/>
                  </a:lnTo>
                  <a:close/>
                </a:path>
              </a:pathLst>
            </a:custGeom>
            <a:solidFill>
              <a:srgbClr val="C05B0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423903" y="6487667"/>
              <a:ext cx="6193790" cy="513715"/>
            </a:xfrm>
            <a:custGeom>
              <a:avLst/>
              <a:gdLst/>
              <a:ahLst/>
              <a:cxnLst/>
              <a:rect l="l" t="t" r="r" b="b"/>
              <a:pathLst>
                <a:path w="6193790" h="513715">
                  <a:moveTo>
                    <a:pt x="85598" y="0"/>
                  </a:moveTo>
                  <a:lnTo>
                    <a:pt x="6107938" y="0"/>
                  </a:lnTo>
                  <a:lnTo>
                    <a:pt x="6141243" y="6731"/>
                  </a:lnTo>
                  <a:lnTo>
                    <a:pt x="6168453" y="25082"/>
                  </a:lnTo>
                  <a:lnTo>
                    <a:pt x="6186804" y="52292"/>
                  </a:lnTo>
                  <a:lnTo>
                    <a:pt x="6193536" y="85598"/>
                  </a:lnTo>
                  <a:lnTo>
                    <a:pt x="6193536" y="513588"/>
                  </a:lnTo>
                  <a:lnTo>
                    <a:pt x="0" y="513588"/>
                  </a:lnTo>
                  <a:lnTo>
                    <a:pt x="0" y="85598"/>
                  </a:lnTo>
                  <a:lnTo>
                    <a:pt x="6730" y="52292"/>
                  </a:lnTo>
                  <a:lnTo>
                    <a:pt x="25082" y="25082"/>
                  </a:lnTo>
                  <a:lnTo>
                    <a:pt x="52292" y="6731"/>
                  </a:lnTo>
                  <a:lnTo>
                    <a:pt x="85598" y="0"/>
                  </a:lnTo>
                  <a:close/>
                </a:path>
              </a:pathLst>
            </a:custGeom>
            <a:ln w="12192">
              <a:solidFill>
                <a:srgbClr val="C05B0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1433365" y="6442075"/>
            <a:ext cx="61747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" algn="ctr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FFFFFF"/>
                </a:solidFill>
                <a:latin typeface="Calibri"/>
                <a:cs typeface="Calibri"/>
              </a:rPr>
              <a:t>Organizasyon</a:t>
            </a:r>
            <a:r>
              <a:rPr sz="3600" b="1" spc="-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b="1" spc="-10" dirty="0">
                <a:solidFill>
                  <a:srgbClr val="FFFFFF"/>
                </a:solidFill>
                <a:latin typeface="Calibri"/>
                <a:cs typeface="Calibri"/>
              </a:rPr>
              <a:t>Desteği</a:t>
            </a:r>
            <a:endParaRPr sz="36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9537163" y="6429710"/>
            <a:ext cx="1830070" cy="2032635"/>
            <a:chOff x="9537163" y="6429710"/>
            <a:chExt cx="1830070" cy="2032635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537163" y="6429710"/>
              <a:ext cx="1829618" cy="203234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9569196" y="6745223"/>
              <a:ext cx="1780539" cy="1612900"/>
            </a:xfrm>
            <a:custGeom>
              <a:avLst/>
              <a:gdLst/>
              <a:ahLst/>
              <a:cxnLst/>
              <a:rect l="l" t="t" r="r" b="b"/>
              <a:pathLst>
                <a:path w="1780540" h="1612900">
                  <a:moveTo>
                    <a:pt x="559308" y="191262"/>
                  </a:moveTo>
                  <a:lnTo>
                    <a:pt x="552043" y="148615"/>
                  </a:lnTo>
                  <a:lnTo>
                    <a:pt x="531825" y="111582"/>
                  </a:lnTo>
                  <a:lnTo>
                    <a:pt x="500976" y="82397"/>
                  </a:lnTo>
                  <a:lnTo>
                    <a:pt x="461860" y="63258"/>
                  </a:lnTo>
                  <a:lnTo>
                    <a:pt x="416814" y="56388"/>
                  </a:lnTo>
                  <a:lnTo>
                    <a:pt x="371754" y="63258"/>
                  </a:lnTo>
                  <a:lnTo>
                    <a:pt x="332638" y="82397"/>
                  </a:lnTo>
                  <a:lnTo>
                    <a:pt x="301790" y="111582"/>
                  </a:lnTo>
                  <a:lnTo>
                    <a:pt x="281571" y="148615"/>
                  </a:lnTo>
                  <a:lnTo>
                    <a:pt x="274320" y="191262"/>
                  </a:lnTo>
                  <a:lnTo>
                    <a:pt x="281571" y="233921"/>
                  </a:lnTo>
                  <a:lnTo>
                    <a:pt x="301790" y="270954"/>
                  </a:lnTo>
                  <a:lnTo>
                    <a:pt x="332638" y="300139"/>
                  </a:lnTo>
                  <a:lnTo>
                    <a:pt x="371754" y="319278"/>
                  </a:lnTo>
                  <a:lnTo>
                    <a:pt x="416814" y="326136"/>
                  </a:lnTo>
                  <a:lnTo>
                    <a:pt x="461860" y="319278"/>
                  </a:lnTo>
                  <a:lnTo>
                    <a:pt x="500976" y="300139"/>
                  </a:lnTo>
                  <a:lnTo>
                    <a:pt x="531825" y="270954"/>
                  </a:lnTo>
                  <a:lnTo>
                    <a:pt x="552043" y="233921"/>
                  </a:lnTo>
                  <a:lnTo>
                    <a:pt x="559308" y="191262"/>
                  </a:lnTo>
                  <a:close/>
                </a:path>
                <a:path w="1780540" h="1612900">
                  <a:moveTo>
                    <a:pt x="906780" y="663956"/>
                  </a:moveTo>
                  <a:lnTo>
                    <a:pt x="649097" y="674243"/>
                  </a:lnTo>
                  <a:lnTo>
                    <a:pt x="636066" y="636714"/>
                  </a:lnTo>
                  <a:lnTo>
                    <a:pt x="629323" y="599186"/>
                  </a:lnTo>
                  <a:lnTo>
                    <a:pt x="625094" y="561657"/>
                  </a:lnTo>
                  <a:lnTo>
                    <a:pt x="619607" y="524116"/>
                  </a:lnTo>
                  <a:lnTo>
                    <a:pt x="609092" y="486575"/>
                  </a:lnTo>
                  <a:lnTo>
                    <a:pt x="589775" y="449021"/>
                  </a:lnTo>
                  <a:lnTo>
                    <a:pt x="557885" y="411467"/>
                  </a:lnTo>
                  <a:lnTo>
                    <a:pt x="509651" y="373888"/>
                  </a:lnTo>
                  <a:lnTo>
                    <a:pt x="396875" y="424815"/>
                  </a:lnTo>
                  <a:lnTo>
                    <a:pt x="268097" y="338328"/>
                  </a:lnTo>
                  <a:lnTo>
                    <a:pt x="213131" y="371144"/>
                  </a:lnTo>
                  <a:lnTo>
                    <a:pt x="182854" y="406361"/>
                  </a:lnTo>
                  <a:lnTo>
                    <a:pt x="169697" y="448259"/>
                  </a:lnTo>
                  <a:lnTo>
                    <a:pt x="166116" y="501142"/>
                  </a:lnTo>
                  <a:lnTo>
                    <a:pt x="166116" y="923544"/>
                  </a:lnTo>
                  <a:lnTo>
                    <a:pt x="547243" y="923544"/>
                  </a:lnTo>
                  <a:lnTo>
                    <a:pt x="557911" y="837057"/>
                  </a:lnTo>
                  <a:lnTo>
                    <a:pt x="901446" y="745490"/>
                  </a:lnTo>
                  <a:lnTo>
                    <a:pt x="906780" y="663956"/>
                  </a:lnTo>
                  <a:close/>
                </a:path>
                <a:path w="1780540" h="1612900">
                  <a:moveTo>
                    <a:pt x="1158240" y="60198"/>
                  </a:moveTo>
                  <a:lnTo>
                    <a:pt x="1153502" y="36766"/>
                  </a:lnTo>
                  <a:lnTo>
                    <a:pt x="1140612" y="17627"/>
                  </a:lnTo>
                  <a:lnTo>
                    <a:pt x="1121473" y="4737"/>
                  </a:lnTo>
                  <a:lnTo>
                    <a:pt x="1098042" y="0"/>
                  </a:lnTo>
                  <a:lnTo>
                    <a:pt x="779526" y="0"/>
                  </a:lnTo>
                  <a:lnTo>
                    <a:pt x="756081" y="4737"/>
                  </a:lnTo>
                  <a:lnTo>
                    <a:pt x="736942" y="17627"/>
                  </a:lnTo>
                  <a:lnTo>
                    <a:pt x="724052" y="36766"/>
                  </a:lnTo>
                  <a:lnTo>
                    <a:pt x="719328" y="60198"/>
                  </a:lnTo>
                  <a:lnTo>
                    <a:pt x="719328" y="300990"/>
                  </a:lnTo>
                  <a:lnTo>
                    <a:pt x="724052" y="324434"/>
                  </a:lnTo>
                  <a:lnTo>
                    <a:pt x="736942" y="343573"/>
                  </a:lnTo>
                  <a:lnTo>
                    <a:pt x="756081" y="356463"/>
                  </a:lnTo>
                  <a:lnTo>
                    <a:pt x="779526" y="361188"/>
                  </a:lnTo>
                  <a:lnTo>
                    <a:pt x="975360" y="361188"/>
                  </a:lnTo>
                  <a:lnTo>
                    <a:pt x="1042416" y="503428"/>
                  </a:lnTo>
                  <a:lnTo>
                    <a:pt x="1085088" y="361188"/>
                  </a:lnTo>
                  <a:lnTo>
                    <a:pt x="1098042" y="361188"/>
                  </a:lnTo>
                  <a:lnTo>
                    <a:pt x="1121473" y="356463"/>
                  </a:lnTo>
                  <a:lnTo>
                    <a:pt x="1140612" y="343573"/>
                  </a:lnTo>
                  <a:lnTo>
                    <a:pt x="1153502" y="324434"/>
                  </a:lnTo>
                  <a:lnTo>
                    <a:pt x="1158240" y="300990"/>
                  </a:lnTo>
                  <a:lnTo>
                    <a:pt x="1158240" y="60198"/>
                  </a:lnTo>
                  <a:close/>
                </a:path>
                <a:path w="1780540" h="1612900">
                  <a:moveTo>
                    <a:pt x="1577340" y="191262"/>
                  </a:moveTo>
                  <a:lnTo>
                    <a:pt x="1570075" y="148615"/>
                  </a:lnTo>
                  <a:lnTo>
                    <a:pt x="1549857" y="111582"/>
                  </a:lnTo>
                  <a:lnTo>
                    <a:pt x="1519008" y="82397"/>
                  </a:lnTo>
                  <a:lnTo>
                    <a:pt x="1479892" y="63258"/>
                  </a:lnTo>
                  <a:lnTo>
                    <a:pt x="1434846" y="56388"/>
                  </a:lnTo>
                  <a:lnTo>
                    <a:pt x="1389786" y="63258"/>
                  </a:lnTo>
                  <a:lnTo>
                    <a:pt x="1350670" y="82397"/>
                  </a:lnTo>
                  <a:lnTo>
                    <a:pt x="1319822" y="111582"/>
                  </a:lnTo>
                  <a:lnTo>
                    <a:pt x="1299603" y="148615"/>
                  </a:lnTo>
                  <a:lnTo>
                    <a:pt x="1292352" y="191262"/>
                  </a:lnTo>
                  <a:lnTo>
                    <a:pt x="1299603" y="233921"/>
                  </a:lnTo>
                  <a:lnTo>
                    <a:pt x="1319822" y="270954"/>
                  </a:lnTo>
                  <a:lnTo>
                    <a:pt x="1350670" y="300139"/>
                  </a:lnTo>
                  <a:lnTo>
                    <a:pt x="1389786" y="319278"/>
                  </a:lnTo>
                  <a:lnTo>
                    <a:pt x="1434846" y="326136"/>
                  </a:lnTo>
                  <a:lnTo>
                    <a:pt x="1479892" y="319278"/>
                  </a:lnTo>
                  <a:lnTo>
                    <a:pt x="1519008" y="300139"/>
                  </a:lnTo>
                  <a:lnTo>
                    <a:pt x="1549857" y="270954"/>
                  </a:lnTo>
                  <a:lnTo>
                    <a:pt x="1570075" y="233921"/>
                  </a:lnTo>
                  <a:lnTo>
                    <a:pt x="1577340" y="191262"/>
                  </a:lnTo>
                  <a:close/>
                </a:path>
                <a:path w="1780540" h="1612900">
                  <a:moveTo>
                    <a:pt x="1647444" y="1126109"/>
                  </a:moveTo>
                  <a:lnTo>
                    <a:pt x="1642262" y="1101852"/>
                  </a:lnTo>
                  <a:lnTo>
                    <a:pt x="1628165" y="1082027"/>
                  </a:lnTo>
                  <a:lnTo>
                    <a:pt x="1607248" y="1068666"/>
                  </a:lnTo>
                  <a:lnTo>
                    <a:pt x="1581658" y="1063752"/>
                  </a:lnTo>
                  <a:lnTo>
                    <a:pt x="198374" y="1063752"/>
                  </a:lnTo>
                  <a:lnTo>
                    <a:pt x="172770" y="1068666"/>
                  </a:lnTo>
                  <a:lnTo>
                    <a:pt x="151853" y="1082027"/>
                  </a:lnTo>
                  <a:lnTo>
                    <a:pt x="137756" y="1101852"/>
                  </a:lnTo>
                  <a:lnTo>
                    <a:pt x="132588" y="1126109"/>
                  </a:lnTo>
                  <a:lnTo>
                    <a:pt x="132588" y="1235075"/>
                  </a:lnTo>
                  <a:lnTo>
                    <a:pt x="137756" y="1259344"/>
                  </a:lnTo>
                  <a:lnTo>
                    <a:pt x="151853" y="1279169"/>
                  </a:lnTo>
                  <a:lnTo>
                    <a:pt x="172770" y="1292529"/>
                  </a:lnTo>
                  <a:lnTo>
                    <a:pt x="198374" y="1297432"/>
                  </a:lnTo>
                  <a:lnTo>
                    <a:pt x="605409" y="1297432"/>
                  </a:lnTo>
                  <a:lnTo>
                    <a:pt x="605409" y="1612392"/>
                  </a:lnTo>
                  <a:lnTo>
                    <a:pt x="1249553" y="1612392"/>
                  </a:lnTo>
                  <a:lnTo>
                    <a:pt x="1249553" y="1297432"/>
                  </a:lnTo>
                  <a:lnTo>
                    <a:pt x="1581658" y="1297432"/>
                  </a:lnTo>
                  <a:lnTo>
                    <a:pt x="1607248" y="1292529"/>
                  </a:lnTo>
                  <a:lnTo>
                    <a:pt x="1628165" y="1279169"/>
                  </a:lnTo>
                  <a:lnTo>
                    <a:pt x="1642262" y="1259344"/>
                  </a:lnTo>
                  <a:lnTo>
                    <a:pt x="1647444" y="1235075"/>
                  </a:lnTo>
                  <a:lnTo>
                    <a:pt x="1647444" y="1126109"/>
                  </a:lnTo>
                  <a:close/>
                </a:path>
                <a:path w="1780540" h="1612900">
                  <a:moveTo>
                    <a:pt x="1685544" y="501142"/>
                  </a:moveTo>
                  <a:lnTo>
                    <a:pt x="1681949" y="448259"/>
                  </a:lnTo>
                  <a:lnTo>
                    <a:pt x="1668792" y="406361"/>
                  </a:lnTo>
                  <a:lnTo>
                    <a:pt x="1638515" y="371144"/>
                  </a:lnTo>
                  <a:lnTo>
                    <a:pt x="1583563" y="338328"/>
                  </a:lnTo>
                  <a:lnTo>
                    <a:pt x="1454785" y="424815"/>
                  </a:lnTo>
                  <a:lnTo>
                    <a:pt x="1342009" y="373888"/>
                  </a:lnTo>
                  <a:lnTo>
                    <a:pt x="1293761" y="411467"/>
                  </a:lnTo>
                  <a:lnTo>
                    <a:pt x="1261872" y="449021"/>
                  </a:lnTo>
                  <a:lnTo>
                    <a:pt x="1242555" y="486575"/>
                  </a:lnTo>
                  <a:lnTo>
                    <a:pt x="1232039" y="524116"/>
                  </a:lnTo>
                  <a:lnTo>
                    <a:pt x="1222324" y="599186"/>
                  </a:lnTo>
                  <a:lnTo>
                    <a:pt x="1215580" y="636714"/>
                  </a:lnTo>
                  <a:lnTo>
                    <a:pt x="1202563" y="674243"/>
                  </a:lnTo>
                  <a:lnTo>
                    <a:pt x="944880" y="663956"/>
                  </a:lnTo>
                  <a:lnTo>
                    <a:pt x="950214" y="745490"/>
                  </a:lnTo>
                  <a:lnTo>
                    <a:pt x="1293749" y="837057"/>
                  </a:lnTo>
                  <a:lnTo>
                    <a:pt x="1304417" y="923544"/>
                  </a:lnTo>
                  <a:lnTo>
                    <a:pt x="1685544" y="923544"/>
                  </a:lnTo>
                  <a:lnTo>
                    <a:pt x="1685544" y="501142"/>
                  </a:lnTo>
                  <a:close/>
                </a:path>
                <a:path w="1780540" h="1612900">
                  <a:moveTo>
                    <a:pt x="1780032" y="976884"/>
                  </a:moveTo>
                  <a:lnTo>
                    <a:pt x="1778596" y="969746"/>
                  </a:lnTo>
                  <a:lnTo>
                    <a:pt x="1774698" y="963930"/>
                  </a:lnTo>
                  <a:lnTo>
                    <a:pt x="1768881" y="960031"/>
                  </a:lnTo>
                  <a:lnTo>
                    <a:pt x="1761744" y="958596"/>
                  </a:lnTo>
                  <a:lnTo>
                    <a:pt x="18288" y="958596"/>
                  </a:lnTo>
                  <a:lnTo>
                    <a:pt x="11137" y="960031"/>
                  </a:lnTo>
                  <a:lnTo>
                    <a:pt x="5334" y="963930"/>
                  </a:lnTo>
                  <a:lnTo>
                    <a:pt x="1422" y="969746"/>
                  </a:lnTo>
                  <a:lnTo>
                    <a:pt x="0" y="976884"/>
                  </a:lnTo>
                  <a:lnTo>
                    <a:pt x="0" y="1008888"/>
                  </a:lnTo>
                  <a:lnTo>
                    <a:pt x="1422" y="1016038"/>
                  </a:lnTo>
                  <a:lnTo>
                    <a:pt x="5334" y="1021842"/>
                  </a:lnTo>
                  <a:lnTo>
                    <a:pt x="11137" y="1025753"/>
                  </a:lnTo>
                  <a:lnTo>
                    <a:pt x="18288" y="1027176"/>
                  </a:lnTo>
                  <a:lnTo>
                    <a:pt x="1761744" y="1027176"/>
                  </a:lnTo>
                  <a:lnTo>
                    <a:pt x="1768881" y="1025753"/>
                  </a:lnTo>
                  <a:lnTo>
                    <a:pt x="1774698" y="1021842"/>
                  </a:lnTo>
                  <a:lnTo>
                    <a:pt x="1778596" y="1016038"/>
                  </a:lnTo>
                  <a:lnTo>
                    <a:pt x="1780032" y="1008888"/>
                  </a:lnTo>
                  <a:lnTo>
                    <a:pt x="1780032" y="9768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1487657" y="6970267"/>
            <a:ext cx="5245735" cy="2312035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581025" indent="-568325" algn="just">
              <a:lnSpc>
                <a:spcPct val="100000"/>
              </a:lnSpc>
              <a:spcBef>
                <a:spcPts val="1300"/>
              </a:spcBef>
              <a:buFont typeface="Arial MT"/>
              <a:buChar char="•"/>
              <a:tabLst>
                <a:tab pos="581025" algn="l"/>
              </a:tabLst>
            </a:pPr>
            <a:r>
              <a:rPr sz="2400" spc="-10" dirty="0">
                <a:latin typeface="Calibri"/>
                <a:cs typeface="Calibri"/>
              </a:rPr>
              <a:t>Yurt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içi,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yurt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dışı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organizasyonlar</a:t>
            </a:r>
            <a:endParaRPr sz="2400">
              <a:latin typeface="Calibri"/>
              <a:cs typeface="Calibri"/>
            </a:endParaRPr>
          </a:p>
          <a:p>
            <a:pPr marL="581025" indent="-568325" algn="just">
              <a:lnSpc>
                <a:spcPct val="100000"/>
              </a:lnSpc>
              <a:spcBef>
                <a:spcPts val="1200"/>
              </a:spcBef>
              <a:buFont typeface="Arial MT"/>
              <a:buChar char="•"/>
              <a:tabLst>
                <a:tab pos="581025" algn="l"/>
              </a:tabLst>
            </a:pPr>
            <a:r>
              <a:rPr sz="2400" dirty="0">
                <a:latin typeface="Calibri"/>
                <a:cs typeface="Calibri"/>
              </a:rPr>
              <a:t>En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çok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iki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spc="-25" dirty="0">
                <a:latin typeface="Calibri"/>
                <a:cs typeface="Calibri"/>
              </a:rPr>
              <a:t>gün</a:t>
            </a:r>
            <a:endParaRPr sz="2400">
              <a:latin typeface="Calibri"/>
              <a:cs typeface="Calibri"/>
            </a:endParaRPr>
          </a:p>
          <a:p>
            <a:pPr marL="581025" marR="5080" indent="-568325" algn="just">
              <a:lnSpc>
                <a:spcPct val="100000"/>
              </a:lnSpc>
              <a:spcBef>
                <a:spcPts val="1200"/>
              </a:spcBef>
              <a:buFont typeface="Arial MT"/>
              <a:buChar char="•"/>
              <a:tabLst>
                <a:tab pos="584200" algn="l"/>
              </a:tabLst>
            </a:pPr>
            <a:r>
              <a:rPr sz="2400" dirty="0">
                <a:latin typeface="Calibri"/>
                <a:cs typeface="Calibri"/>
              </a:rPr>
              <a:t>Salon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kirası,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ikram,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teknik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ekipmanlar, 	koordinatör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adayı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ve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ekipten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1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kişinin 	seyahati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668002" y="8424418"/>
            <a:ext cx="101981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solidFill>
                  <a:srgbClr val="585858"/>
                </a:solidFill>
                <a:latin typeface="Calibri"/>
                <a:cs typeface="Calibri"/>
              </a:rPr>
              <a:t>10.000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668002" y="8851188"/>
            <a:ext cx="2053589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b="1" spc="-25" dirty="0">
                <a:solidFill>
                  <a:srgbClr val="585858"/>
                </a:solidFill>
                <a:latin typeface="Calibri"/>
                <a:cs typeface="Calibri"/>
              </a:rPr>
              <a:t>Avro’ya</a:t>
            </a:r>
            <a:r>
              <a:rPr sz="2800" b="1" spc="-95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585858"/>
                </a:solidFill>
                <a:latin typeface="Calibri"/>
                <a:cs typeface="Calibri"/>
              </a:rPr>
              <a:t>kadar destek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44448" y="8864295"/>
            <a:ext cx="19164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585858"/>
                </a:solidFill>
                <a:latin typeface="Calibri"/>
                <a:cs typeface="Calibri"/>
              </a:rPr>
              <a:t>kadar</a:t>
            </a:r>
            <a:r>
              <a:rPr sz="2800" b="1" spc="-100" dirty="0">
                <a:solidFill>
                  <a:srgbClr val="585858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585858"/>
                </a:solidFill>
                <a:latin typeface="Calibri"/>
                <a:cs typeface="Calibri"/>
              </a:rPr>
              <a:t>destek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295269" y="1289380"/>
            <a:ext cx="1086612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1F487C"/>
                </a:solidFill>
                <a:latin typeface="Calibri"/>
                <a:cs typeface="Calibri"/>
              </a:rPr>
              <a:t>Her</a:t>
            </a:r>
            <a:r>
              <a:rPr sz="3600" b="1" spc="-7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1F487C"/>
                </a:solidFill>
                <a:latin typeface="Calibri"/>
                <a:cs typeface="Calibri"/>
              </a:rPr>
              <a:t>bir</a:t>
            </a:r>
            <a:r>
              <a:rPr sz="3600" b="1" spc="-7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600" b="1" spc="-25" dirty="0">
                <a:solidFill>
                  <a:srgbClr val="1F487C"/>
                </a:solidFill>
                <a:latin typeface="Calibri"/>
                <a:cs typeface="Calibri"/>
              </a:rPr>
              <a:t>koordinatör</a:t>
            </a:r>
            <a:r>
              <a:rPr sz="3600" b="1" spc="-7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1F487C"/>
                </a:solidFill>
                <a:latin typeface="Calibri"/>
                <a:cs typeface="Calibri"/>
              </a:rPr>
              <a:t>adayına</a:t>
            </a:r>
            <a:r>
              <a:rPr sz="3600" b="1" spc="-6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1F487C"/>
                </a:solidFill>
                <a:latin typeface="Calibri"/>
                <a:cs typeface="Calibri"/>
              </a:rPr>
              <a:t>33.000</a:t>
            </a:r>
            <a:r>
              <a:rPr sz="3600" b="1" spc="-7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600" b="1" spc="-20" dirty="0">
                <a:solidFill>
                  <a:srgbClr val="1F487C"/>
                </a:solidFill>
                <a:latin typeface="Calibri"/>
                <a:cs typeface="Calibri"/>
              </a:rPr>
              <a:t>Avro’ya</a:t>
            </a:r>
            <a:r>
              <a:rPr sz="3600" b="1" spc="-8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1F487C"/>
                </a:solidFill>
                <a:latin typeface="Calibri"/>
                <a:cs typeface="Calibri"/>
              </a:rPr>
              <a:t>kadar</a:t>
            </a:r>
            <a:r>
              <a:rPr sz="3600" b="1" spc="-7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3600" b="1" spc="-10" dirty="0">
                <a:solidFill>
                  <a:srgbClr val="1F487C"/>
                </a:solidFill>
                <a:latin typeface="Calibri"/>
                <a:cs typeface="Calibri"/>
              </a:rPr>
              <a:t>destek!</a:t>
            </a:r>
            <a:endParaRPr sz="360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960119" y="2150364"/>
            <a:ext cx="16352519" cy="4177665"/>
            <a:chOff x="960119" y="2150364"/>
            <a:chExt cx="16352519" cy="4177665"/>
          </a:xfrm>
        </p:grpSpPr>
        <p:sp>
          <p:nvSpPr>
            <p:cNvPr id="25" name="object 25"/>
            <p:cNvSpPr/>
            <p:nvPr/>
          </p:nvSpPr>
          <p:spPr>
            <a:xfrm>
              <a:off x="960119" y="2150364"/>
              <a:ext cx="16352519" cy="4177665"/>
            </a:xfrm>
            <a:custGeom>
              <a:avLst/>
              <a:gdLst/>
              <a:ahLst/>
              <a:cxnLst/>
              <a:rect l="l" t="t" r="r" b="b"/>
              <a:pathLst>
                <a:path w="16352519" h="4177665">
                  <a:moveTo>
                    <a:pt x="16352519" y="0"/>
                  </a:moveTo>
                  <a:lnTo>
                    <a:pt x="0" y="0"/>
                  </a:lnTo>
                  <a:lnTo>
                    <a:pt x="0" y="4177284"/>
                  </a:lnTo>
                  <a:lnTo>
                    <a:pt x="16352519" y="4177284"/>
                  </a:lnTo>
                  <a:lnTo>
                    <a:pt x="16352519" y="0"/>
                  </a:lnTo>
                  <a:close/>
                </a:path>
              </a:pathLst>
            </a:custGeom>
            <a:solidFill>
              <a:srgbClr val="DBEDF4">
                <a:alpha val="5294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989075" y="2150364"/>
              <a:ext cx="3648710" cy="948055"/>
            </a:xfrm>
            <a:custGeom>
              <a:avLst/>
              <a:gdLst/>
              <a:ahLst/>
              <a:cxnLst/>
              <a:rect l="l" t="t" r="r" b="b"/>
              <a:pathLst>
                <a:path w="3648710" h="948055">
                  <a:moveTo>
                    <a:pt x="3648455" y="0"/>
                  </a:moveTo>
                  <a:lnTo>
                    <a:pt x="0" y="0"/>
                  </a:lnTo>
                  <a:lnTo>
                    <a:pt x="0" y="947927"/>
                  </a:lnTo>
                  <a:lnTo>
                    <a:pt x="3648455" y="947927"/>
                  </a:lnTo>
                  <a:lnTo>
                    <a:pt x="3648455" y="0"/>
                  </a:lnTo>
                  <a:close/>
                </a:path>
              </a:pathLst>
            </a:custGeom>
            <a:solidFill>
              <a:srgbClr val="375F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1967229" y="2275077"/>
            <a:ext cx="169037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spc="-10" dirty="0">
                <a:solidFill>
                  <a:srgbClr val="FFFFFF"/>
                </a:solidFill>
                <a:latin typeface="Calibri"/>
                <a:cs typeface="Calibri"/>
              </a:rPr>
              <a:t>Kapsam</a:t>
            </a:r>
            <a:endParaRPr sz="40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293867" y="2493975"/>
            <a:ext cx="340423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latin typeface="Calibri"/>
                <a:cs typeface="Calibri"/>
              </a:rPr>
              <a:t>Konsorsiyum</a:t>
            </a:r>
            <a:r>
              <a:rPr sz="3200" b="1" spc="-180" dirty="0">
                <a:latin typeface="Calibri"/>
                <a:cs typeface="Calibri"/>
              </a:rPr>
              <a:t> </a:t>
            </a:r>
            <a:r>
              <a:rPr sz="3200" b="1" spc="-10" dirty="0">
                <a:latin typeface="Calibri"/>
                <a:cs typeface="Calibri"/>
              </a:rPr>
              <a:t>Kurma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235955" y="2982213"/>
            <a:ext cx="3522979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32840" marR="5080" indent="-112014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latin typeface="Calibri"/>
                <a:cs typeface="Calibri"/>
              </a:rPr>
              <a:t>Amaçlı</a:t>
            </a:r>
            <a:r>
              <a:rPr sz="3200" b="1" spc="-35" dirty="0">
                <a:latin typeface="Calibri"/>
                <a:cs typeface="Calibri"/>
              </a:rPr>
              <a:t> </a:t>
            </a:r>
            <a:r>
              <a:rPr sz="3200" b="1" spc="-15" dirty="0">
                <a:latin typeface="Calibri"/>
                <a:cs typeface="Calibri"/>
              </a:rPr>
              <a:t>Organizasyon </a:t>
            </a:r>
            <a:r>
              <a:rPr sz="3200" b="1" spc="-10" dirty="0">
                <a:latin typeface="Calibri"/>
                <a:cs typeface="Calibri"/>
              </a:rPr>
              <a:t>Desteği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385060" y="3832859"/>
            <a:ext cx="13987780" cy="1727200"/>
          </a:xfrm>
          <a:custGeom>
            <a:avLst/>
            <a:gdLst/>
            <a:ahLst/>
            <a:cxnLst/>
            <a:rect l="l" t="t" r="r" b="b"/>
            <a:pathLst>
              <a:path w="13987780" h="1727200">
                <a:moveTo>
                  <a:pt x="3653028" y="912876"/>
                </a:moveTo>
                <a:lnTo>
                  <a:pt x="5534151" y="912876"/>
                </a:lnTo>
              </a:path>
              <a:path w="13987780" h="1727200">
                <a:moveTo>
                  <a:pt x="9296400" y="0"/>
                </a:moveTo>
                <a:lnTo>
                  <a:pt x="11177524" y="0"/>
                </a:lnTo>
              </a:path>
              <a:path w="13987780" h="1727200">
                <a:moveTo>
                  <a:pt x="6394704" y="1685543"/>
                </a:moveTo>
                <a:lnTo>
                  <a:pt x="8275828" y="1685543"/>
                </a:lnTo>
              </a:path>
              <a:path w="13987780" h="1727200">
                <a:moveTo>
                  <a:pt x="12106656" y="1726691"/>
                </a:moveTo>
                <a:lnTo>
                  <a:pt x="13987780" y="1726691"/>
                </a:lnTo>
              </a:path>
              <a:path w="13987780" h="1727200">
                <a:moveTo>
                  <a:pt x="0" y="1726691"/>
                </a:moveTo>
                <a:lnTo>
                  <a:pt x="1881124" y="1726691"/>
                </a:lnTo>
              </a:path>
            </a:pathLst>
          </a:custGeom>
          <a:ln w="12192">
            <a:solidFill>
              <a:srgbClr val="7E7E7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1437111" y="2565273"/>
            <a:ext cx="253365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latin typeface="Calibri"/>
                <a:cs typeface="Calibri"/>
              </a:rPr>
              <a:t>Proje</a:t>
            </a:r>
            <a:r>
              <a:rPr sz="3200" b="1" spc="-75" dirty="0">
                <a:latin typeface="Calibri"/>
                <a:cs typeface="Calibri"/>
              </a:rPr>
              <a:t> </a:t>
            </a:r>
            <a:r>
              <a:rPr sz="3200" b="1" spc="-30" dirty="0">
                <a:latin typeface="Calibri"/>
                <a:cs typeface="Calibri"/>
              </a:rPr>
              <a:t>Yazdırma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1371580" y="3052648"/>
            <a:ext cx="266509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latin typeface="Calibri"/>
                <a:cs typeface="Calibri"/>
              </a:rPr>
              <a:t>Hizmeti</a:t>
            </a:r>
            <a:r>
              <a:rPr sz="3200" b="1" spc="-70" dirty="0">
                <a:latin typeface="Calibri"/>
                <a:cs typeface="Calibri"/>
              </a:rPr>
              <a:t> </a:t>
            </a:r>
            <a:r>
              <a:rPr sz="3200" b="1" spc="-10" dirty="0">
                <a:latin typeface="Calibri"/>
                <a:cs typeface="Calibri"/>
              </a:rPr>
              <a:t>Desteği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622552" y="3872610"/>
            <a:ext cx="3404870" cy="14890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latin typeface="Calibri"/>
                <a:cs typeface="Calibri"/>
              </a:rPr>
              <a:t>Konsorsiyum</a:t>
            </a:r>
            <a:r>
              <a:rPr sz="3200" b="1" spc="-155" dirty="0">
                <a:latin typeface="Calibri"/>
                <a:cs typeface="Calibri"/>
              </a:rPr>
              <a:t> </a:t>
            </a:r>
            <a:r>
              <a:rPr sz="3200" b="1" spc="-10" dirty="0">
                <a:latin typeface="Calibri"/>
                <a:cs typeface="Calibri"/>
              </a:rPr>
              <a:t>Kurma </a:t>
            </a:r>
            <a:r>
              <a:rPr sz="3200" b="1" dirty="0">
                <a:latin typeface="Calibri"/>
                <a:cs typeface="Calibri"/>
              </a:rPr>
              <a:t>Amaçlı</a:t>
            </a:r>
            <a:r>
              <a:rPr sz="3200" b="1" spc="-35" dirty="0">
                <a:latin typeface="Calibri"/>
                <a:cs typeface="Calibri"/>
              </a:rPr>
              <a:t> </a:t>
            </a:r>
            <a:r>
              <a:rPr sz="3200" b="1" spc="-10" dirty="0">
                <a:latin typeface="Calibri"/>
                <a:cs typeface="Calibri"/>
              </a:rPr>
              <a:t>Seyahat</a:t>
            </a:r>
            <a:endParaRPr sz="3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3200" b="1" spc="-10" dirty="0">
                <a:latin typeface="Calibri"/>
                <a:cs typeface="Calibri"/>
              </a:rPr>
              <a:t>Desteği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975217" y="3844289"/>
            <a:ext cx="149288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latin typeface="Calibri"/>
                <a:cs typeface="Calibri"/>
              </a:rPr>
              <a:t>Proje</a:t>
            </a:r>
            <a:r>
              <a:rPr sz="3200" b="1" spc="-85" dirty="0">
                <a:latin typeface="Calibri"/>
                <a:cs typeface="Calibri"/>
              </a:rPr>
              <a:t> </a:t>
            </a:r>
            <a:r>
              <a:rPr sz="3200" b="1" spc="-25" dirty="0">
                <a:latin typeface="Calibri"/>
                <a:cs typeface="Calibri"/>
              </a:rPr>
              <a:t>Ön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388477" y="4331970"/>
            <a:ext cx="2665095" cy="100139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60960">
              <a:lnSpc>
                <a:spcPct val="100000"/>
              </a:lnSpc>
              <a:spcBef>
                <a:spcPts val="105"/>
              </a:spcBef>
            </a:pPr>
            <a:r>
              <a:rPr sz="3200" b="1" spc="-10" dirty="0">
                <a:latin typeface="Calibri"/>
                <a:cs typeface="Calibri"/>
              </a:rPr>
              <a:t>Değerlendirme </a:t>
            </a:r>
            <a:r>
              <a:rPr sz="3200" b="1" dirty="0">
                <a:latin typeface="Calibri"/>
                <a:cs typeface="Calibri"/>
              </a:rPr>
              <a:t>Hizmeti</a:t>
            </a:r>
            <a:r>
              <a:rPr sz="3200" b="1" spc="-65" dirty="0">
                <a:latin typeface="Calibri"/>
                <a:cs typeface="Calibri"/>
              </a:rPr>
              <a:t> </a:t>
            </a:r>
            <a:r>
              <a:rPr sz="3200" b="1" spc="-10" dirty="0">
                <a:latin typeface="Calibri"/>
                <a:cs typeface="Calibri"/>
              </a:rPr>
              <a:t>Desteği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4223237" y="3928109"/>
            <a:ext cx="2440940" cy="14897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latin typeface="Calibri"/>
                <a:cs typeface="Calibri"/>
              </a:rPr>
              <a:t>Proje</a:t>
            </a:r>
            <a:r>
              <a:rPr sz="3200" b="1" spc="-75" dirty="0">
                <a:latin typeface="Calibri"/>
                <a:cs typeface="Calibri"/>
              </a:rPr>
              <a:t> </a:t>
            </a:r>
            <a:r>
              <a:rPr sz="3200" b="1" spc="-10" dirty="0">
                <a:latin typeface="Calibri"/>
                <a:cs typeface="Calibri"/>
              </a:rPr>
              <a:t>Yazma- </a:t>
            </a:r>
            <a:r>
              <a:rPr sz="3200" b="1" dirty="0">
                <a:latin typeface="Calibri"/>
                <a:cs typeface="Calibri"/>
              </a:rPr>
              <a:t>Sunma</a:t>
            </a:r>
            <a:r>
              <a:rPr sz="3200" b="1" spc="-40" dirty="0">
                <a:latin typeface="Calibri"/>
                <a:cs typeface="Calibri"/>
              </a:rPr>
              <a:t> </a:t>
            </a:r>
            <a:r>
              <a:rPr sz="3200" b="1" spc="-10" dirty="0">
                <a:latin typeface="Calibri"/>
                <a:cs typeface="Calibri"/>
              </a:rPr>
              <a:t>Eğitimi Desteği</a:t>
            </a:r>
            <a:endParaRPr sz="3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84180" y="-2"/>
            <a:ext cx="7703820" cy="1028699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06220" y="3779392"/>
            <a:ext cx="9937115" cy="16116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400" spc="-10" dirty="0">
                <a:solidFill>
                  <a:srgbClr val="000000"/>
                </a:solidFill>
              </a:rPr>
              <a:t>TEŞEKKÜRLER</a:t>
            </a:r>
            <a:endParaRPr sz="10400"/>
          </a:p>
        </p:txBody>
      </p:sp>
      <p:sp>
        <p:nvSpPr>
          <p:cNvPr id="6" name="object 6"/>
          <p:cNvSpPr txBox="1"/>
          <p:nvPr/>
        </p:nvSpPr>
        <p:spPr>
          <a:xfrm>
            <a:off x="6805421" y="9378797"/>
            <a:ext cx="487934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tr-TR" sz="3200" b="1" dirty="0" err="1">
                <a:latin typeface="Calibri"/>
                <a:cs typeface="Calibri"/>
              </a:rPr>
              <a:t>international@firat.edu.tr</a:t>
            </a:r>
            <a:endParaRPr sz="3200" dirty="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4509" y="9477770"/>
            <a:ext cx="621692" cy="46323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004547" y="2542032"/>
            <a:ext cx="1193800" cy="1193800"/>
          </a:xfrm>
          <a:custGeom>
            <a:avLst/>
            <a:gdLst/>
            <a:ahLst/>
            <a:cxnLst/>
            <a:rect l="l" t="t" r="r" b="b"/>
            <a:pathLst>
              <a:path w="1193800" h="1193800">
                <a:moveTo>
                  <a:pt x="596646" y="0"/>
                </a:moveTo>
                <a:lnTo>
                  <a:pt x="547705" y="1977"/>
                </a:lnTo>
                <a:lnTo>
                  <a:pt x="499855" y="7807"/>
                </a:lnTo>
                <a:lnTo>
                  <a:pt x="453249" y="17337"/>
                </a:lnTo>
                <a:lnTo>
                  <a:pt x="408041" y="30412"/>
                </a:lnTo>
                <a:lnTo>
                  <a:pt x="364384" y="46880"/>
                </a:lnTo>
                <a:lnTo>
                  <a:pt x="322432" y="66587"/>
                </a:lnTo>
                <a:lnTo>
                  <a:pt x="282337" y="89380"/>
                </a:lnTo>
                <a:lnTo>
                  <a:pt x="244254" y="115104"/>
                </a:lnTo>
                <a:lnTo>
                  <a:pt x="208336" y="143607"/>
                </a:lnTo>
                <a:lnTo>
                  <a:pt x="174736" y="174736"/>
                </a:lnTo>
                <a:lnTo>
                  <a:pt x="143607" y="208336"/>
                </a:lnTo>
                <a:lnTo>
                  <a:pt x="115104" y="244254"/>
                </a:lnTo>
                <a:lnTo>
                  <a:pt x="89380" y="282337"/>
                </a:lnTo>
                <a:lnTo>
                  <a:pt x="66587" y="322432"/>
                </a:lnTo>
                <a:lnTo>
                  <a:pt x="46880" y="364384"/>
                </a:lnTo>
                <a:lnTo>
                  <a:pt x="30412" y="408041"/>
                </a:lnTo>
                <a:lnTo>
                  <a:pt x="17337" y="453249"/>
                </a:lnTo>
                <a:lnTo>
                  <a:pt x="7807" y="499855"/>
                </a:lnTo>
                <a:lnTo>
                  <a:pt x="1977" y="547705"/>
                </a:lnTo>
                <a:lnTo>
                  <a:pt x="0" y="596646"/>
                </a:lnTo>
                <a:lnTo>
                  <a:pt x="1977" y="645586"/>
                </a:lnTo>
                <a:lnTo>
                  <a:pt x="7807" y="693436"/>
                </a:lnTo>
                <a:lnTo>
                  <a:pt x="17337" y="740042"/>
                </a:lnTo>
                <a:lnTo>
                  <a:pt x="30412" y="785250"/>
                </a:lnTo>
                <a:lnTo>
                  <a:pt x="46880" y="828907"/>
                </a:lnTo>
                <a:lnTo>
                  <a:pt x="66587" y="870859"/>
                </a:lnTo>
                <a:lnTo>
                  <a:pt x="89380" y="910954"/>
                </a:lnTo>
                <a:lnTo>
                  <a:pt x="115104" y="949037"/>
                </a:lnTo>
                <a:lnTo>
                  <a:pt x="143607" y="984955"/>
                </a:lnTo>
                <a:lnTo>
                  <a:pt x="174736" y="1018555"/>
                </a:lnTo>
                <a:lnTo>
                  <a:pt x="208336" y="1049684"/>
                </a:lnTo>
                <a:lnTo>
                  <a:pt x="244254" y="1078187"/>
                </a:lnTo>
                <a:lnTo>
                  <a:pt x="282337" y="1103911"/>
                </a:lnTo>
                <a:lnTo>
                  <a:pt x="322432" y="1126704"/>
                </a:lnTo>
                <a:lnTo>
                  <a:pt x="364384" y="1146411"/>
                </a:lnTo>
                <a:lnTo>
                  <a:pt x="408041" y="1162879"/>
                </a:lnTo>
                <a:lnTo>
                  <a:pt x="453249" y="1175954"/>
                </a:lnTo>
                <a:lnTo>
                  <a:pt x="499855" y="1185484"/>
                </a:lnTo>
                <a:lnTo>
                  <a:pt x="547705" y="1191314"/>
                </a:lnTo>
                <a:lnTo>
                  <a:pt x="596646" y="1193292"/>
                </a:lnTo>
                <a:lnTo>
                  <a:pt x="645586" y="1191314"/>
                </a:lnTo>
                <a:lnTo>
                  <a:pt x="693436" y="1185484"/>
                </a:lnTo>
                <a:lnTo>
                  <a:pt x="740042" y="1175954"/>
                </a:lnTo>
                <a:lnTo>
                  <a:pt x="785250" y="1162879"/>
                </a:lnTo>
                <a:lnTo>
                  <a:pt x="828907" y="1146411"/>
                </a:lnTo>
                <a:lnTo>
                  <a:pt x="870859" y="1126704"/>
                </a:lnTo>
                <a:lnTo>
                  <a:pt x="910954" y="1103911"/>
                </a:lnTo>
                <a:lnTo>
                  <a:pt x="949037" y="1078187"/>
                </a:lnTo>
                <a:lnTo>
                  <a:pt x="984955" y="1049684"/>
                </a:lnTo>
                <a:lnTo>
                  <a:pt x="1018555" y="1018555"/>
                </a:lnTo>
                <a:lnTo>
                  <a:pt x="1049684" y="984955"/>
                </a:lnTo>
                <a:lnTo>
                  <a:pt x="1078187" y="949037"/>
                </a:lnTo>
                <a:lnTo>
                  <a:pt x="1103911" y="910954"/>
                </a:lnTo>
                <a:lnTo>
                  <a:pt x="1126704" y="870859"/>
                </a:lnTo>
                <a:lnTo>
                  <a:pt x="1146411" y="828907"/>
                </a:lnTo>
                <a:lnTo>
                  <a:pt x="1162879" y="785250"/>
                </a:lnTo>
                <a:lnTo>
                  <a:pt x="1175954" y="740042"/>
                </a:lnTo>
                <a:lnTo>
                  <a:pt x="1185484" y="693436"/>
                </a:lnTo>
                <a:lnTo>
                  <a:pt x="1191314" y="645586"/>
                </a:lnTo>
                <a:lnTo>
                  <a:pt x="1193292" y="596646"/>
                </a:lnTo>
                <a:lnTo>
                  <a:pt x="1191314" y="547705"/>
                </a:lnTo>
                <a:lnTo>
                  <a:pt x="1185484" y="499855"/>
                </a:lnTo>
                <a:lnTo>
                  <a:pt x="1175954" y="453249"/>
                </a:lnTo>
                <a:lnTo>
                  <a:pt x="1162879" y="408041"/>
                </a:lnTo>
                <a:lnTo>
                  <a:pt x="1146411" y="364384"/>
                </a:lnTo>
                <a:lnTo>
                  <a:pt x="1126704" y="322432"/>
                </a:lnTo>
                <a:lnTo>
                  <a:pt x="1103911" y="282337"/>
                </a:lnTo>
                <a:lnTo>
                  <a:pt x="1078187" y="244254"/>
                </a:lnTo>
                <a:lnTo>
                  <a:pt x="1049684" y="208336"/>
                </a:lnTo>
                <a:lnTo>
                  <a:pt x="1018555" y="174736"/>
                </a:lnTo>
                <a:lnTo>
                  <a:pt x="984955" y="143607"/>
                </a:lnTo>
                <a:lnTo>
                  <a:pt x="949037" y="115104"/>
                </a:lnTo>
                <a:lnTo>
                  <a:pt x="910954" y="89380"/>
                </a:lnTo>
                <a:lnTo>
                  <a:pt x="870859" y="66587"/>
                </a:lnTo>
                <a:lnTo>
                  <a:pt x="828907" y="46880"/>
                </a:lnTo>
                <a:lnTo>
                  <a:pt x="785250" y="30412"/>
                </a:lnTo>
                <a:lnTo>
                  <a:pt x="740042" y="17337"/>
                </a:lnTo>
                <a:lnTo>
                  <a:pt x="693436" y="7807"/>
                </a:lnTo>
                <a:lnTo>
                  <a:pt x="645586" y="1977"/>
                </a:lnTo>
                <a:lnTo>
                  <a:pt x="596646" y="0"/>
                </a:lnTo>
                <a:close/>
              </a:path>
            </a:pathLst>
          </a:custGeom>
          <a:solidFill>
            <a:srgbClr val="E21B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003023" y="4472940"/>
            <a:ext cx="1193800" cy="1193800"/>
          </a:xfrm>
          <a:custGeom>
            <a:avLst/>
            <a:gdLst/>
            <a:ahLst/>
            <a:cxnLst/>
            <a:rect l="l" t="t" r="r" b="b"/>
            <a:pathLst>
              <a:path w="1193800" h="1193800">
                <a:moveTo>
                  <a:pt x="596646" y="0"/>
                </a:moveTo>
                <a:lnTo>
                  <a:pt x="547705" y="1977"/>
                </a:lnTo>
                <a:lnTo>
                  <a:pt x="499855" y="7807"/>
                </a:lnTo>
                <a:lnTo>
                  <a:pt x="453249" y="17337"/>
                </a:lnTo>
                <a:lnTo>
                  <a:pt x="408041" y="30412"/>
                </a:lnTo>
                <a:lnTo>
                  <a:pt x="364384" y="46880"/>
                </a:lnTo>
                <a:lnTo>
                  <a:pt x="322432" y="66587"/>
                </a:lnTo>
                <a:lnTo>
                  <a:pt x="282337" y="89380"/>
                </a:lnTo>
                <a:lnTo>
                  <a:pt x="244254" y="115104"/>
                </a:lnTo>
                <a:lnTo>
                  <a:pt x="208336" y="143607"/>
                </a:lnTo>
                <a:lnTo>
                  <a:pt x="174736" y="174736"/>
                </a:lnTo>
                <a:lnTo>
                  <a:pt x="143607" y="208336"/>
                </a:lnTo>
                <a:lnTo>
                  <a:pt x="115104" y="244254"/>
                </a:lnTo>
                <a:lnTo>
                  <a:pt x="89380" y="282337"/>
                </a:lnTo>
                <a:lnTo>
                  <a:pt x="66587" y="322432"/>
                </a:lnTo>
                <a:lnTo>
                  <a:pt x="46880" y="364384"/>
                </a:lnTo>
                <a:lnTo>
                  <a:pt x="30412" y="408041"/>
                </a:lnTo>
                <a:lnTo>
                  <a:pt x="17337" y="453249"/>
                </a:lnTo>
                <a:lnTo>
                  <a:pt x="7807" y="499855"/>
                </a:lnTo>
                <a:lnTo>
                  <a:pt x="1977" y="547705"/>
                </a:lnTo>
                <a:lnTo>
                  <a:pt x="0" y="596646"/>
                </a:lnTo>
                <a:lnTo>
                  <a:pt x="1977" y="645586"/>
                </a:lnTo>
                <a:lnTo>
                  <a:pt x="7807" y="693436"/>
                </a:lnTo>
                <a:lnTo>
                  <a:pt x="17337" y="740042"/>
                </a:lnTo>
                <a:lnTo>
                  <a:pt x="30412" y="785250"/>
                </a:lnTo>
                <a:lnTo>
                  <a:pt x="46880" y="828907"/>
                </a:lnTo>
                <a:lnTo>
                  <a:pt x="66587" y="870859"/>
                </a:lnTo>
                <a:lnTo>
                  <a:pt x="89380" y="910954"/>
                </a:lnTo>
                <a:lnTo>
                  <a:pt x="115104" y="949037"/>
                </a:lnTo>
                <a:lnTo>
                  <a:pt x="143607" y="984955"/>
                </a:lnTo>
                <a:lnTo>
                  <a:pt x="174736" y="1018555"/>
                </a:lnTo>
                <a:lnTo>
                  <a:pt x="208336" y="1049684"/>
                </a:lnTo>
                <a:lnTo>
                  <a:pt x="244254" y="1078187"/>
                </a:lnTo>
                <a:lnTo>
                  <a:pt x="282337" y="1103911"/>
                </a:lnTo>
                <a:lnTo>
                  <a:pt x="322432" y="1126704"/>
                </a:lnTo>
                <a:lnTo>
                  <a:pt x="364384" y="1146411"/>
                </a:lnTo>
                <a:lnTo>
                  <a:pt x="408041" y="1162879"/>
                </a:lnTo>
                <a:lnTo>
                  <a:pt x="453249" y="1175954"/>
                </a:lnTo>
                <a:lnTo>
                  <a:pt x="499855" y="1185484"/>
                </a:lnTo>
                <a:lnTo>
                  <a:pt x="547705" y="1191314"/>
                </a:lnTo>
                <a:lnTo>
                  <a:pt x="596646" y="1193292"/>
                </a:lnTo>
                <a:lnTo>
                  <a:pt x="645586" y="1191314"/>
                </a:lnTo>
                <a:lnTo>
                  <a:pt x="693436" y="1185484"/>
                </a:lnTo>
                <a:lnTo>
                  <a:pt x="740042" y="1175954"/>
                </a:lnTo>
                <a:lnTo>
                  <a:pt x="785250" y="1162879"/>
                </a:lnTo>
                <a:lnTo>
                  <a:pt x="828907" y="1146411"/>
                </a:lnTo>
                <a:lnTo>
                  <a:pt x="870859" y="1126704"/>
                </a:lnTo>
                <a:lnTo>
                  <a:pt x="910954" y="1103911"/>
                </a:lnTo>
                <a:lnTo>
                  <a:pt x="949037" y="1078187"/>
                </a:lnTo>
                <a:lnTo>
                  <a:pt x="984955" y="1049684"/>
                </a:lnTo>
                <a:lnTo>
                  <a:pt x="1018555" y="1018555"/>
                </a:lnTo>
                <a:lnTo>
                  <a:pt x="1049684" y="984955"/>
                </a:lnTo>
                <a:lnTo>
                  <a:pt x="1078187" y="949037"/>
                </a:lnTo>
                <a:lnTo>
                  <a:pt x="1103911" y="910954"/>
                </a:lnTo>
                <a:lnTo>
                  <a:pt x="1126704" y="870859"/>
                </a:lnTo>
                <a:lnTo>
                  <a:pt x="1146411" y="828907"/>
                </a:lnTo>
                <a:lnTo>
                  <a:pt x="1162879" y="785250"/>
                </a:lnTo>
                <a:lnTo>
                  <a:pt x="1175954" y="740042"/>
                </a:lnTo>
                <a:lnTo>
                  <a:pt x="1185484" y="693436"/>
                </a:lnTo>
                <a:lnTo>
                  <a:pt x="1191314" y="645586"/>
                </a:lnTo>
                <a:lnTo>
                  <a:pt x="1193291" y="596646"/>
                </a:lnTo>
                <a:lnTo>
                  <a:pt x="1191314" y="547705"/>
                </a:lnTo>
                <a:lnTo>
                  <a:pt x="1185484" y="499855"/>
                </a:lnTo>
                <a:lnTo>
                  <a:pt x="1175954" y="453249"/>
                </a:lnTo>
                <a:lnTo>
                  <a:pt x="1162879" y="408041"/>
                </a:lnTo>
                <a:lnTo>
                  <a:pt x="1146411" y="364384"/>
                </a:lnTo>
                <a:lnTo>
                  <a:pt x="1126704" y="322432"/>
                </a:lnTo>
                <a:lnTo>
                  <a:pt x="1103911" y="282337"/>
                </a:lnTo>
                <a:lnTo>
                  <a:pt x="1078187" y="244254"/>
                </a:lnTo>
                <a:lnTo>
                  <a:pt x="1049684" y="208336"/>
                </a:lnTo>
                <a:lnTo>
                  <a:pt x="1018555" y="174736"/>
                </a:lnTo>
                <a:lnTo>
                  <a:pt x="984955" y="143607"/>
                </a:lnTo>
                <a:lnTo>
                  <a:pt x="949037" y="115104"/>
                </a:lnTo>
                <a:lnTo>
                  <a:pt x="910954" y="89380"/>
                </a:lnTo>
                <a:lnTo>
                  <a:pt x="870859" y="66587"/>
                </a:lnTo>
                <a:lnTo>
                  <a:pt x="828907" y="46880"/>
                </a:lnTo>
                <a:lnTo>
                  <a:pt x="785250" y="30412"/>
                </a:lnTo>
                <a:lnTo>
                  <a:pt x="740042" y="17337"/>
                </a:lnTo>
                <a:lnTo>
                  <a:pt x="693436" y="7807"/>
                </a:lnTo>
                <a:lnTo>
                  <a:pt x="645586" y="1977"/>
                </a:lnTo>
                <a:lnTo>
                  <a:pt x="596646" y="0"/>
                </a:lnTo>
                <a:close/>
              </a:path>
            </a:pathLst>
          </a:custGeom>
          <a:solidFill>
            <a:srgbClr val="E21B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003023" y="6489191"/>
            <a:ext cx="1193800" cy="1205865"/>
          </a:xfrm>
          <a:custGeom>
            <a:avLst/>
            <a:gdLst/>
            <a:ahLst/>
            <a:cxnLst/>
            <a:rect l="l" t="t" r="r" b="b"/>
            <a:pathLst>
              <a:path w="1193800" h="1205865">
                <a:moveTo>
                  <a:pt x="596646" y="0"/>
                </a:moveTo>
                <a:lnTo>
                  <a:pt x="550012" y="1813"/>
                </a:lnTo>
                <a:lnTo>
                  <a:pt x="504361" y="7164"/>
                </a:lnTo>
                <a:lnTo>
                  <a:pt x="459825" y="15919"/>
                </a:lnTo>
                <a:lnTo>
                  <a:pt x="416538" y="27944"/>
                </a:lnTo>
                <a:lnTo>
                  <a:pt x="374630" y="43104"/>
                </a:lnTo>
                <a:lnTo>
                  <a:pt x="334235" y="61266"/>
                </a:lnTo>
                <a:lnTo>
                  <a:pt x="295486" y="82295"/>
                </a:lnTo>
                <a:lnTo>
                  <a:pt x="258515" y="106058"/>
                </a:lnTo>
                <a:lnTo>
                  <a:pt x="223454" y="132421"/>
                </a:lnTo>
                <a:lnTo>
                  <a:pt x="190437" y="161249"/>
                </a:lnTo>
                <a:lnTo>
                  <a:pt x="159595" y="192408"/>
                </a:lnTo>
                <a:lnTo>
                  <a:pt x="131061" y="225765"/>
                </a:lnTo>
                <a:lnTo>
                  <a:pt x="104968" y="261185"/>
                </a:lnTo>
                <a:lnTo>
                  <a:pt x="81449" y="298534"/>
                </a:lnTo>
                <a:lnTo>
                  <a:pt x="60635" y="337679"/>
                </a:lnTo>
                <a:lnTo>
                  <a:pt x="42660" y="378485"/>
                </a:lnTo>
                <a:lnTo>
                  <a:pt x="27656" y="420818"/>
                </a:lnTo>
                <a:lnTo>
                  <a:pt x="15755" y="464544"/>
                </a:lnTo>
                <a:lnTo>
                  <a:pt x="7090" y="509529"/>
                </a:lnTo>
                <a:lnTo>
                  <a:pt x="1794" y="555640"/>
                </a:lnTo>
                <a:lnTo>
                  <a:pt x="0" y="602742"/>
                </a:lnTo>
                <a:lnTo>
                  <a:pt x="1794" y="649843"/>
                </a:lnTo>
                <a:lnTo>
                  <a:pt x="7090" y="695954"/>
                </a:lnTo>
                <a:lnTo>
                  <a:pt x="15755" y="740939"/>
                </a:lnTo>
                <a:lnTo>
                  <a:pt x="27656" y="784665"/>
                </a:lnTo>
                <a:lnTo>
                  <a:pt x="42660" y="826998"/>
                </a:lnTo>
                <a:lnTo>
                  <a:pt x="60635" y="867804"/>
                </a:lnTo>
                <a:lnTo>
                  <a:pt x="81449" y="906949"/>
                </a:lnTo>
                <a:lnTo>
                  <a:pt x="104968" y="944298"/>
                </a:lnTo>
                <a:lnTo>
                  <a:pt x="131061" y="979718"/>
                </a:lnTo>
                <a:lnTo>
                  <a:pt x="159595" y="1013075"/>
                </a:lnTo>
                <a:lnTo>
                  <a:pt x="190437" y="1044234"/>
                </a:lnTo>
                <a:lnTo>
                  <a:pt x="223454" y="1073062"/>
                </a:lnTo>
                <a:lnTo>
                  <a:pt x="258515" y="1099425"/>
                </a:lnTo>
                <a:lnTo>
                  <a:pt x="295486" y="1123188"/>
                </a:lnTo>
                <a:lnTo>
                  <a:pt x="334235" y="1144217"/>
                </a:lnTo>
                <a:lnTo>
                  <a:pt x="374630" y="1162379"/>
                </a:lnTo>
                <a:lnTo>
                  <a:pt x="416538" y="1177539"/>
                </a:lnTo>
                <a:lnTo>
                  <a:pt x="459825" y="1189564"/>
                </a:lnTo>
                <a:lnTo>
                  <a:pt x="504361" y="1198319"/>
                </a:lnTo>
                <a:lnTo>
                  <a:pt x="550012" y="1203670"/>
                </a:lnTo>
                <a:lnTo>
                  <a:pt x="596646" y="1205484"/>
                </a:lnTo>
                <a:lnTo>
                  <a:pt x="643279" y="1203670"/>
                </a:lnTo>
                <a:lnTo>
                  <a:pt x="688930" y="1198319"/>
                </a:lnTo>
                <a:lnTo>
                  <a:pt x="733466" y="1189564"/>
                </a:lnTo>
                <a:lnTo>
                  <a:pt x="776753" y="1177539"/>
                </a:lnTo>
                <a:lnTo>
                  <a:pt x="818661" y="1162379"/>
                </a:lnTo>
                <a:lnTo>
                  <a:pt x="859056" y="1144217"/>
                </a:lnTo>
                <a:lnTo>
                  <a:pt x="897805" y="1123187"/>
                </a:lnTo>
                <a:lnTo>
                  <a:pt x="934776" y="1099425"/>
                </a:lnTo>
                <a:lnTo>
                  <a:pt x="969837" y="1073062"/>
                </a:lnTo>
                <a:lnTo>
                  <a:pt x="1002854" y="1044234"/>
                </a:lnTo>
                <a:lnTo>
                  <a:pt x="1033696" y="1013075"/>
                </a:lnTo>
                <a:lnTo>
                  <a:pt x="1062230" y="979718"/>
                </a:lnTo>
                <a:lnTo>
                  <a:pt x="1088323" y="944298"/>
                </a:lnTo>
                <a:lnTo>
                  <a:pt x="1111842" y="906949"/>
                </a:lnTo>
                <a:lnTo>
                  <a:pt x="1132656" y="867804"/>
                </a:lnTo>
                <a:lnTo>
                  <a:pt x="1150631" y="826998"/>
                </a:lnTo>
                <a:lnTo>
                  <a:pt x="1165635" y="784665"/>
                </a:lnTo>
                <a:lnTo>
                  <a:pt x="1177536" y="740939"/>
                </a:lnTo>
                <a:lnTo>
                  <a:pt x="1186201" y="695954"/>
                </a:lnTo>
                <a:lnTo>
                  <a:pt x="1191497" y="649843"/>
                </a:lnTo>
                <a:lnTo>
                  <a:pt x="1193291" y="602742"/>
                </a:lnTo>
                <a:lnTo>
                  <a:pt x="1191497" y="555640"/>
                </a:lnTo>
                <a:lnTo>
                  <a:pt x="1186201" y="509529"/>
                </a:lnTo>
                <a:lnTo>
                  <a:pt x="1177536" y="464544"/>
                </a:lnTo>
                <a:lnTo>
                  <a:pt x="1165635" y="420818"/>
                </a:lnTo>
                <a:lnTo>
                  <a:pt x="1150631" y="378485"/>
                </a:lnTo>
                <a:lnTo>
                  <a:pt x="1132656" y="337679"/>
                </a:lnTo>
                <a:lnTo>
                  <a:pt x="1111842" y="298534"/>
                </a:lnTo>
                <a:lnTo>
                  <a:pt x="1088323" y="261185"/>
                </a:lnTo>
                <a:lnTo>
                  <a:pt x="1062230" y="225765"/>
                </a:lnTo>
                <a:lnTo>
                  <a:pt x="1033696" y="192408"/>
                </a:lnTo>
                <a:lnTo>
                  <a:pt x="1002854" y="161249"/>
                </a:lnTo>
                <a:lnTo>
                  <a:pt x="969837" y="132421"/>
                </a:lnTo>
                <a:lnTo>
                  <a:pt x="934776" y="106058"/>
                </a:lnTo>
                <a:lnTo>
                  <a:pt x="897805" y="82296"/>
                </a:lnTo>
                <a:lnTo>
                  <a:pt x="859056" y="61266"/>
                </a:lnTo>
                <a:lnTo>
                  <a:pt x="818661" y="43104"/>
                </a:lnTo>
                <a:lnTo>
                  <a:pt x="776753" y="27944"/>
                </a:lnTo>
                <a:lnTo>
                  <a:pt x="733466" y="15919"/>
                </a:lnTo>
                <a:lnTo>
                  <a:pt x="688930" y="7164"/>
                </a:lnTo>
                <a:lnTo>
                  <a:pt x="643279" y="1813"/>
                </a:lnTo>
                <a:lnTo>
                  <a:pt x="596646" y="0"/>
                </a:lnTo>
                <a:close/>
              </a:path>
            </a:pathLst>
          </a:custGeom>
          <a:solidFill>
            <a:srgbClr val="E21B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732256" y="2940557"/>
            <a:ext cx="368363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latin typeface="Arial"/>
                <a:cs typeface="Arial"/>
              </a:rPr>
              <a:t>Çevre</a:t>
            </a:r>
            <a:r>
              <a:rPr sz="2800" b="1" spc="-3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ve</a:t>
            </a:r>
            <a:r>
              <a:rPr sz="2800" b="1" spc="-4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Yer</a:t>
            </a:r>
            <a:r>
              <a:rPr sz="2800" b="1" spc="-55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Bilimleri (ENV)</a:t>
            </a:r>
            <a:endParaRPr sz="2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732256" y="4850638"/>
            <a:ext cx="267462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latin typeface="Arial"/>
                <a:cs typeface="Arial"/>
              </a:rPr>
              <a:t>Yaşam</a:t>
            </a:r>
            <a:r>
              <a:rPr sz="2800" b="1" spc="-75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Bilimleri (LIF)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3759941" y="6893762"/>
            <a:ext cx="28721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latin typeface="Arial"/>
                <a:cs typeface="Arial"/>
              </a:rPr>
              <a:t>Matematik</a:t>
            </a:r>
            <a:r>
              <a:rPr sz="2800" b="1" spc="-110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(MAT)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7197852" y="1978151"/>
            <a:ext cx="1193800" cy="1193800"/>
            <a:chOff x="7197852" y="1978151"/>
            <a:chExt cx="1193800" cy="1193800"/>
          </a:xfrm>
        </p:grpSpPr>
        <p:sp>
          <p:nvSpPr>
            <p:cNvPr id="11" name="object 11"/>
            <p:cNvSpPr/>
            <p:nvPr/>
          </p:nvSpPr>
          <p:spPr>
            <a:xfrm>
              <a:off x="7197852" y="1978151"/>
              <a:ext cx="1193800" cy="1193800"/>
            </a:xfrm>
            <a:custGeom>
              <a:avLst/>
              <a:gdLst/>
              <a:ahLst/>
              <a:cxnLst/>
              <a:rect l="l" t="t" r="r" b="b"/>
              <a:pathLst>
                <a:path w="1193800" h="1193800">
                  <a:moveTo>
                    <a:pt x="596646" y="0"/>
                  </a:moveTo>
                  <a:lnTo>
                    <a:pt x="547705" y="1977"/>
                  </a:lnTo>
                  <a:lnTo>
                    <a:pt x="499855" y="7807"/>
                  </a:lnTo>
                  <a:lnTo>
                    <a:pt x="453249" y="17337"/>
                  </a:lnTo>
                  <a:lnTo>
                    <a:pt x="408041" y="30412"/>
                  </a:lnTo>
                  <a:lnTo>
                    <a:pt x="364384" y="46880"/>
                  </a:lnTo>
                  <a:lnTo>
                    <a:pt x="322432" y="66587"/>
                  </a:lnTo>
                  <a:lnTo>
                    <a:pt x="282337" y="89380"/>
                  </a:lnTo>
                  <a:lnTo>
                    <a:pt x="244254" y="115104"/>
                  </a:lnTo>
                  <a:lnTo>
                    <a:pt x="208336" y="143607"/>
                  </a:lnTo>
                  <a:lnTo>
                    <a:pt x="174736" y="174736"/>
                  </a:lnTo>
                  <a:lnTo>
                    <a:pt x="143607" y="208336"/>
                  </a:lnTo>
                  <a:lnTo>
                    <a:pt x="115104" y="244254"/>
                  </a:lnTo>
                  <a:lnTo>
                    <a:pt x="89380" y="282337"/>
                  </a:lnTo>
                  <a:lnTo>
                    <a:pt x="66587" y="322432"/>
                  </a:lnTo>
                  <a:lnTo>
                    <a:pt x="46880" y="364384"/>
                  </a:lnTo>
                  <a:lnTo>
                    <a:pt x="30412" y="408041"/>
                  </a:lnTo>
                  <a:lnTo>
                    <a:pt x="17337" y="453249"/>
                  </a:lnTo>
                  <a:lnTo>
                    <a:pt x="7807" y="499855"/>
                  </a:lnTo>
                  <a:lnTo>
                    <a:pt x="1977" y="547705"/>
                  </a:lnTo>
                  <a:lnTo>
                    <a:pt x="0" y="596646"/>
                  </a:lnTo>
                  <a:lnTo>
                    <a:pt x="1977" y="645586"/>
                  </a:lnTo>
                  <a:lnTo>
                    <a:pt x="7807" y="693436"/>
                  </a:lnTo>
                  <a:lnTo>
                    <a:pt x="17337" y="740042"/>
                  </a:lnTo>
                  <a:lnTo>
                    <a:pt x="30412" y="785250"/>
                  </a:lnTo>
                  <a:lnTo>
                    <a:pt x="46880" y="828907"/>
                  </a:lnTo>
                  <a:lnTo>
                    <a:pt x="66587" y="870859"/>
                  </a:lnTo>
                  <a:lnTo>
                    <a:pt x="89380" y="910954"/>
                  </a:lnTo>
                  <a:lnTo>
                    <a:pt x="115104" y="949037"/>
                  </a:lnTo>
                  <a:lnTo>
                    <a:pt x="143607" y="984955"/>
                  </a:lnTo>
                  <a:lnTo>
                    <a:pt x="174736" y="1018555"/>
                  </a:lnTo>
                  <a:lnTo>
                    <a:pt x="208336" y="1049684"/>
                  </a:lnTo>
                  <a:lnTo>
                    <a:pt x="244254" y="1078187"/>
                  </a:lnTo>
                  <a:lnTo>
                    <a:pt x="282337" y="1103911"/>
                  </a:lnTo>
                  <a:lnTo>
                    <a:pt x="322432" y="1126704"/>
                  </a:lnTo>
                  <a:lnTo>
                    <a:pt x="364384" y="1146411"/>
                  </a:lnTo>
                  <a:lnTo>
                    <a:pt x="408041" y="1162879"/>
                  </a:lnTo>
                  <a:lnTo>
                    <a:pt x="453249" y="1175954"/>
                  </a:lnTo>
                  <a:lnTo>
                    <a:pt x="499855" y="1185484"/>
                  </a:lnTo>
                  <a:lnTo>
                    <a:pt x="547705" y="1191314"/>
                  </a:lnTo>
                  <a:lnTo>
                    <a:pt x="596646" y="1193292"/>
                  </a:lnTo>
                  <a:lnTo>
                    <a:pt x="645586" y="1191314"/>
                  </a:lnTo>
                  <a:lnTo>
                    <a:pt x="693436" y="1185484"/>
                  </a:lnTo>
                  <a:lnTo>
                    <a:pt x="740042" y="1175954"/>
                  </a:lnTo>
                  <a:lnTo>
                    <a:pt x="785250" y="1162879"/>
                  </a:lnTo>
                  <a:lnTo>
                    <a:pt x="828907" y="1146411"/>
                  </a:lnTo>
                  <a:lnTo>
                    <a:pt x="870859" y="1126704"/>
                  </a:lnTo>
                  <a:lnTo>
                    <a:pt x="910954" y="1103911"/>
                  </a:lnTo>
                  <a:lnTo>
                    <a:pt x="949037" y="1078187"/>
                  </a:lnTo>
                  <a:lnTo>
                    <a:pt x="984955" y="1049684"/>
                  </a:lnTo>
                  <a:lnTo>
                    <a:pt x="1018555" y="1018555"/>
                  </a:lnTo>
                  <a:lnTo>
                    <a:pt x="1049684" y="984955"/>
                  </a:lnTo>
                  <a:lnTo>
                    <a:pt x="1078187" y="949037"/>
                  </a:lnTo>
                  <a:lnTo>
                    <a:pt x="1103911" y="910954"/>
                  </a:lnTo>
                  <a:lnTo>
                    <a:pt x="1126704" y="870859"/>
                  </a:lnTo>
                  <a:lnTo>
                    <a:pt x="1146411" y="828907"/>
                  </a:lnTo>
                  <a:lnTo>
                    <a:pt x="1162879" y="785250"/>
                  </a:lnTo>
                  <a:lnTo>
                    <a:pt x="1175954" y="740042"/>
                  </a:lnTo>
                  <a:lnTo>
                    <a:pt x="1185484" y="693436"/>
                  </a:lnTo>
                  <a:lnTo>
                    <a:pt x="1191314" y="645586"/>
                  </a:lnTo>
                  <a:lnTo>
                    <a:pt x="1193292" y="596646"/>
                  </a:lnTo>
                  <a:lnTo>
                    <a:pt x="1191314" y="547705"/>
                  </a:lnTo>
                  <a:lnTo>
                    <a:pt x="1185484" y="499855"/>
                  </a:lnTo>
                  <a:lnTo>
                    <a:pt x="1175954" y="453249"/>
                  </a:lnTo>
                  <a:lnTo>
                    <a:pt x="1162879" y="408041"/>
                  </a:lnTo>
                  <a:lnTo>
                    <a:pt x="1146411" y="364384"/>
                  </a:lnTo>
                  <a:lnTo>
                    <a:pt x="1126704" y="322432"/>
                  </a:lnTo>
                  <a:lnTo>
                    <a:pt x="1103911" y="282337"/>
                  </a:lnTo>
                  <a:lnTo>
                    <a:pt x="1078187" y="244254"/>
                  </a:lnTo>
                  <a:lnTo>
                    <a:pt x="1049684" y="208336"/>
                  </a:lnTo>
                  <a:lnTo>
                    <a:pt x="1018555" y="174736"/>
                  </a:lnTo>
                  <a:lnTo>
                    <a:pt x="984955" y="143607"/>
                  </a:lnTo>
                  <a:lnTo>
                    <a:pt x="949037" y="115104"/>
                  </a:lnTo>
                  <a:lnTo>
                    <a:pt x="910954" y="89380"/>
                  </a:lnTo>
                  <a:lnTo>
                    <a:pt x="870859" y="66587"/>
                  </a:lnTo>
                  <a:lnTo>
                    <a:pt x="828907" y="46880"/>
                  </a:lnTo>
                  <a:lnTo>
                    <a:pt x="785250" y="30412"/>
                  </a:lnTo>
                  <a:lnTo>
                    <a:pt x="740042" y="17337"/>
                  </a:lnTo>
                  <a:lnTo>
                    <a:pt x="693436" y="7807"/>
                  </a:lnTo>
                  <a:lnTo>
                    <a:pt x="645586" y="1977"/>
                  </a:lnTo>
                  <a:lnTo>
                    <a:pt x="596646" y="0"/>
                  </a:lnTo>
                  <a:close/>
                </a:path>
              </a:pathLst>
            </a:custGeom>
            <a:solidFill>
              <a:srgbClr val="E21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08164" y="2188463"/>
              <a:ext cx="766572" cy="766572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8926448" y="2316226"/>
            <a:ext cx="217868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latin typeface="Arial"/>
                <a:cs typeface="Arial"/>
              </a:rPr>
              <a:t>Kimya</a:t>
            </a:r>
            <a:r>
              <a:rPr sz="2800" b="1" spc="-65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(CHE)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7251192" y="3787140"/>
            <a:ext cx="1191895" cy="1193800"/>
            <a:chOff x="7251192" y="3787140"/>
            <a:chExt cx="1191895" cy="1193800"/>
          </a:xfrm>
        </p:grpSpPr>
        <p:sp>
          <p:nvSpPr>
            <p:cNvPr id="15" name="object 15"/>
            <p:cNvSpPr/>
            <p:nvPr/>
          </p:nvSpPr>
          <p:spPr>
            <a:xfrm>
              <a:off x="7251192" y="3787140"/>
              <a:ext cx="1191895" cy="1193800"/>
            </a:xfrm>
            <a:custGeom>
              <a:avLst/>
              <a:gdLst/>
              <a:ahLst/>
              <a:cxnLst/>
              <a:rect l="l" t="t" r="r" b="b"/>
              <a:pathLst>
                <a:path w="1191895" h="1193800">
                  <a:moveTo>
                    <a:pt x="595883" y="0"/>
                  </a:moveTo>
                  <a:lnTo>
                    <a:pt x="547017" y="1977"/>
                  </a:lnTo>
                  <a:lnTo>
                    <a:pt x="499238" y="7807"/>
                  </a:lnTo>
                  <a:lnTo>
                    <a:pt x="452699" y="17337"/>
                  </a:lnTo>
                  <a:lnTo>
                    <a:pt x="407554" y="30412"/>
                  </a:lnTo>
                  <a:lnTo>
                    <a:pt x="363956" y="46880"/>
                  </a:lnTo>
                  <a:lnTo>
                    <a:pt x="322058" y="66587"/>
                  </a:lnTo>
                  <a:lnTo>
                    <a:pt x="282015" y="89380"/>
                  </a:lnTo>
                  <a:lnTo>
                    <a:pt x="243980" y="115104"/>
                  </a:lnTo>
                  <a:lnTo>
                    <a:pt x="208105" y="143607"/>
                  </a:lnTo>
                  <a:lnTo>
                    <a:pt x="174545" y="174736"/>
                  </a:lnTo>
                  <a:lnTo>
                    <a:pt x="143453" y="208336"/>
                  </a:lnTo>
                  <a:lnTo>
                    <a:pt x="114982" y="244254"/>
                  </a:lnTo>
                  <a:lnTo>
                    <a:pt x="89286" y="282337"/>
                  </a:lnTo>
                  <a:lnTo>
                    <a:pt x="66519" y="322432"/>
                  </a:lnTo>
                  <a:lnTo>
                    <a:pt x="46833" y="364384"/>
                  </a:lnTo>
                  <a:lnTo>
                    <a:pt x="30382" y="408041"/>
                  </a:lnTo>
                  <a:lnTo>
                    <a:pt x="17320" y="453249"/>
                  </a:lnTo>
                  <a:lnTo>
                    <a:pt x="7800" y="499855"/>
                  </a:lnTo>
                  <a:lnTo>
                    <a:pt x="1975" y="547705"/>
                  </a:lnTo>
                  <a:lnTo>
                    <a:pt x="0" y="596646"/>
                  </a:lnTo>
                  <a:lnTo>
                    <a:pt x="1975" y="645586"/>
                  </a:lnTo>
                  <a:lnTo>
                    <a:pt x="7800" y="693436"/>
                  </a:lnTo>
                  <a:lnTo>
                    <a:pt x="17320" y="740042"/>
                  </a:lnTo>
                  <a:lnTo>
                    <a:pt x="30382" y="785250"/>
                  </a:lnTo>
                  <a:lnTo>
                    <a:pt x="46833" y="828907"/>
                  </a:lnTo>
                  <a:lnTo>
                    <a:pt x="66519" y="870859"/>
                  </a:lnTo>
                  <a:lnTo>
                    <a:pt x="89286" y="910954"/>
                  </a:lnTo>
                  <a:lnTo>
                    <a:pt x="114982" y="949037"/>
                  </a:lnTo>
                  <a:lnTo>
                    <a:pt x="143453" y="984955"/>
                  </a:lnTo>
                  <a:lnTo>
                    <a:pt x="174545" y="1018555"/>
                  </a:lnTo>
                  <a:lnTo>
                    <a:pt x="208105" y="1049684"/>
                  </a:lnTo>
                  <a:lnTo>
                    <a:pt x="243980" y="1078187"/>
                  </a:lnTo>
                  <a:lnTo>
                    <a:pt x="282015" y="1103911"/>
                  </a:lnTo>
                  <a:lnTo>
                    <a:pt x="322058" y="1126704"/>
                  </a:lnTo>
                  <a:lnTo>
                    <a:pt x="363956" y="1146411"/>
                  </a:lnTo>
                  <a:lnTo>
                    <a:pt x="407554" y="1162879"/>
                  </a:lnTo>
                  <a:lnTo>
                    <a:pt x="452699" y="1175954"/>
                  </a:lnTo>
                  <a:lnTo>
                    <a:pt x="499238" y="1185484"/>
                  </a:lnTo>
                  <a:lnTo>
                    <a:pt x="547017" y="1191314"/>
                  </a:lnTo>
                  <a:lnTo>
                    <a:pt x="595883" y="1193292"/>
                  </a:lnTo>
                  <a:lnTo>
                    <a:pt x="644750" y="1191314"/>
                  </a:lnTo>
                  <a:lnTo>
                    <a:pt x="692529" y="1185484"/>
                  </a:lnTo>
                  <a:lnTo>
                    <a:pt x="739068" y="1175954"/>
                  </a:lnTo>
                  <a:lnTo>
                    <a:pt x="784213" y="1162879"/>
                  </a:lnTo>
                  <a:lnTo>
                    <a:pt x="827811" y="1146411"/>
                  </a:lnTo>
                  <a:lnTo>
                    <a:pt x="869709" y="1126704"/>
                  </a:lnTo>
                  <a:lnTo>
                    <a:pt x="909752" y="1103911"/>
                  </a:lnTo>
                  <a:lnTo>
                    <a:pt x="947787" y="1078187"/>
                  </a:lnTo>
                  <a:lnTo>
                    <a:pt x="983662" y="1049684"/>
                  </a:lnTo>
                  <a:lnTo>
                    <a:pt x="1017222" y="1018555"/>
                  </a:lnTo>
                  <a:lnTo>
                    <a:pt x="1048314" y="984955"/>
                  </a:lnTo>
                  <a:lnTo>
                    <a:pt x="1076785" y="949037"/>
                  </a:lnTo>
                  <a:lnTo>
                    <a:pt x="1102481" y="910954"/>
                  </a:lnTo>
                  <a:lnTo>
                    <a:pt x="1125248" y="870859"/>
                  </a:lnTo>
                  <a:lnTo>
                    <a:pt x="1144934" y="828907"/>
                  </a:lnTo>
                  <a:lnTo>
                    <a:pt x="1161385" y="785250"/>
                  </a:lnTo>
                  <a:lnTo>
                    <a:pt x="1174447" y="740042"/>
                  </a:lnTo>
                  <a:lnTo>
                    <a:pt x="1183967" y="693436"/>
                  </a:lnTo>
                  <a:lnTo>
                    <a:pt x="1189792" y="645586"/>
                  </a:lnTo>
                  <a:lnTo>
                    <a:pt x="1191767" y="596646"/>
                  </a:lnTo>
                  <a:lnTo>
                    <a:pt x="1189792" y="547705"/>
                  </a:lnTo>
                  <a:lnTo>
                    <a:pt x="1183967" y="499855"/>
                  </a:lnTo>
                  <a:lnTo>
                    <a:pt x="1174447" y="453249"/>
                  </a:lnTo>
                  <a:lnTo>
                    <a:pt x="1161385" y="408041"/>
                  </a:lnTo>
                  <a:lnTo>
                    <a:pt x="1144934" y="364384"/>
                  </a:lnTo>
                  <a:lnTo>
                    <a:pt x="1125248" y="322432"/>
                  </a:lnTo>
                  <a:lnTo>
                    <a:pt x="1102481" y="282337"/>
                  </a:lnTo>
                  <a:lnTo>
                    <a:pt x="1076785" y="244254"/>
                  </a:lnTo>
                  <a:lnTo>
                    <a:pt x="1048314" y="208336"/>
                  </a:lnTo>
                  <a:lnTo>
                    <a:pt x="1017222" y="174736"/>
                  </a:lnTo>
                  <a:lnTo>
                    <a:pt x="983662" y="143607"/>
                  </a:lnTo>
                  <a:lnTo>
                    <a:pt x="947787" y="115104"/>
                  </a:lnTo>
                  <a:lnTo>
                    <a:pt x="909752" y="89380"/>
                  </a:lnTo>
                  <a:lnTo>
                    <a:pt x="869709" y="66587"/>
                  </a:lnTo>
                  <a:lnTo>
                    <a:pt x="827811" y="46880"/>
                  </a:lnTo>
                  <a:lnTo>
                    <a:pt x="784213" y="30412"/>
                  </a:lnTo>
                  <a:lnTo>
                    <a:pt x="739068" y="17337"/>
                  </a:lnTo>
                  <a:lnTo>
                    <a:pt x="692529" y="7807"/>
                  </a:lnTo>
                  <a:lnTo>
                    <a:pt x="644750" y="1977"/>
                  </a:lnTo>
                  <a:lnTo>
                    <a:pt x="595883" y="0"/>
                  </a:lnTo>
                  <a:close/>
                </a:path>
              </a:pathLst>
            </a:custGeom>
            <a:solidFill>
              <a:srgbClr val="E21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39228" y="4126992"/>
              <a:ext cx="640079" cy="573024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8971280" y="4135628"/>
            <a:ext cx="257619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latin typeface="Arial"/>
                <a:cs typeface="Arial"/>
              </a:rPr>
              <a:t>Sosyal</a:t>
            </a:r>
            <a:r>
              <a:rPr sz="2800" b="1" spc="-80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Bilimler (SOC)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7255764" y="5704332"/>
            <a:ext cx="1193800" cy="1193800"/>
            <a:chOff x="7255764" y="5704332"/>
            <a:chExt cx="1193800" cy="1193800"/>
          </a:xfrm>
        </p:grpSpPr>
        <p:sp>
          <p:nvSpPr>
            <p:cNvPr id="19" name="object 19"/>
            <p:cNvSpPr/>
            <p:nvPr/>
          </p:nvSpPr>
          <p:spPr>
            <a:xfrm>
              <a:off x="7255764" y="5704332"/>
              <a:ext cx="1193800" cy="1193800"/>
            </a:xfrm>
            <a:custGeom>
              <a:avLst/>
              <a:gdLst/>
              <a:ahLst/>
              <a:cxnLst/>
              <a:rect l="l" t="t" r="r" b="b"/>
              <a:pathLst>
                <a:path w="1193800" h="1193800">
                  <a:moveTo>
                    <a:pt x="596645" y="0"/>
                  </a:moveTo>
                  <a:lnTo>
                    <a:pt x="547705" y="1977"/>
                  </a:lnTo>
                  <a:lnTo>
                    <a:pt x="499855" y="7807"/>
                  </a:lnTo>
                  <a:lnTo>
                    <a:pt x="453249" y="17337"/>
                  </a:lnTo>
                  <a:lnTo>
                    <a:pt x="408041" y="30412"/>
                  </a:lnTo>
                  <a:lnTo>
                    <a:pt x="364384" y="46880"/>
                  </a:lnTo>
                  <a:lnTo>
                    <a:pt x="322432" y="66587"/>
                  </a:lnTo>
                  <a:lnTo>
                    <a:pt x="282337" y="89380"/>
                  </a:lnTo>
                  <a:lnTo>
                    <a:pt x="244254" y="115104"/>
                  </a:lnTo>
                  <a:lnTo>
                    <a:pt x="208336" y="143607"/>
                  </a:lnTo>
                  <a:lnTo>
                    <a:pt x="174736" y="174736"/>
                  </a:lnTo>
                  <a:lnTo>
                    <a:pt x="143607" y="208336"/>
                  </a:lnTo>
                  <a:lnTo>
                    <a:pt x="115104" y="244254"/>
                  </a:lnTo>
                  <a:lnTo>
                    <a:pt x="89380" y="282337"/>
                  </a:lnTo>
                  <a:lnTo>
                    <a:pt x="66587" y="322432"/>
                  </a:lnTo>
                  <a:lnTo>
                    <a:pt x="46880" y="364384"/>
                  </a:lnTo>
                  <a:lnTo>
                    <a:pt x="30412" y="408041"/>
                  </a:lnTo>
                  <a:lnTo>
                    <a:pt x="17337" y="453249"/>
                  </a:lnTo>
                  <a:lnTo>
                    <a:pt x="7807" y="499855"/>
                  </a:lnTo>
                  <a:lnTo>
                    <a:pt x="1977" y="547705"/>
                  </a:lnTo>
                  <a:lnTo>
                    <a:pt x="0" y="596645"/>
                  </a:lnTo>
                  <a:lnTo>
                    <a:pt x="1977" y="645586"/>
                  </a:lnTo>
                  <a:lnTo>
                    <a:pt x="7807" y="693436"/>
                  </a:lnTo>
                  <a:lnTo>
                    <a:pt x="17337" y="740042"/>
                  </a:lnTo>
                  <a:lnTo>
                    <a:pt x="30412" y="785250"/>
                  </a:lnTo>
                  <a:lnTo>
                    <a:pt x="46880" y="828907"/>
                  </a:lnTo>
                  <a:lnTo>
                    <a:pt x="66587" y="870859"/>
                  </a:lnTo>
                  <a:lnTo>
                    <a:pt x="89380" y="910954"/>
                  </a:lnTo>
                  <a:lnTo>
                    <a:pt x="115104" y="949037"/>
                  </a:lnTo>
                  <a:lnTo>
                    <a:pt x="143607" y="984955"/>
                  </a:lnTo>
                  <a:lnTo>
                    <a:pt x="174736" y="1018555"/>
                  </a:lnTo>
                  <a:lnTo>
                    <a:pt x="208336" y="1049684"/>
                  </a:lnTo>
                  <a:lnTo>
                    <a:pt x="244254" y="1078187"/>
                  </a:lnTo>
                  <a:lnTo>
                    <a:pt x="282337" y="1103911"/>
                  </a:lnTo>
                  <a:lnTo>
                    <a:pt x="322432" y="1126704"/>
                  </a:lnTo>
                  <a:lnTo>
                    <a:pt x="364384" y="1146411"/>
                  </a:lnTo>
                  <a:lnTo>
                    <a:pt x="408041" y="1162879"/>
                  </a:lnTo>
                  <a:lnTo>
                    <a:pt x="453249" y="1175954"/>
                  </a:lnTo>
                  <a:lnTo>
                    <a:pt x="499855" y="1185484"/>
                  </a:lnTo>
                  <a:lnTo>
                    <a:pt x="547705" y="1191314"/>
                  </a:lnTo>
                  <a:lnTo>
                    <a:pt x="596645" y="1193291"/>
                  </a:lnTo>
                  <a:lnTo>
                    <a:pt x="645586" y="1191314"/>
                  </a:lnTo>
                  <a:lnTo>
                    <a:pt x="693436" y="1185484"/>
                  </a:lnTo>
                  <a:lnTo>
                    <a:pt x="740042" y="1175954"/>
                  </a:lnTo>
                  <a:lnTo>
                    <a:pt x="785250" y="1162879"/>
                  </a:lnTo>
                  <a:lnTo>
                    <a:pt x="828907" y="1146411"/>
                  </a:lnTo>
                  <a:lnTo>
                    <a:pt x="870859" y="1126704"/>
                  </a:lnTo>
                  <a:lnTo>
                    <a:pt x="910954" y="1103911"/>
                  </a:lnTo>
                  <a:lnTo>
                    <a:pt x="949037" y="1078187"/>
                  </a:lnTo>
                  <a:lnTo>
                    <a:pt x="984955" y="1049684"/>
                  </a:lnTo>
                  <a:lnTo>
                    <a:pt x="1018555" y="1018555"/>
                  </a:lnTo>
                  <a:lnTo>
                    <a:pt x="1049684" y="984955"/>
                  </a:lnTo>
                  <a:lnTo>
                    <a:pt x="1078187" y="949037"/>
                  </a:lnTo>
                  <a:lnTo>
                    <a:pt x="1103911" y="910954"/>
                  </a:lnTo>
                  <a:lnTo>
                    <a:pt x="1126704" y="870859"/>
                  </a:lnTo>
                  <a:lnTo>
                    <a:pt x="1146411" y="828907"/>
                  </a:lnTo>
                  <a:lnTo>
                    <a:pt x="1162879" y="785250"/>
                  </a:lnTo>
                  <a:lnTo>
                    <a:pt x="1175954" y="740042"/>
                  </a:lnTo>
                  <a:lnTo>
                    <a:pt x="1185484" y="693436"/>
                  </a:lnTo>
                  <a:lnTo>
                    <a:pt x="1191314" y="645586"/>
                  </a:lnTo>
                  <a:lnTo>
                    <a:pt x="1193291" y="596645"/>
                  </a:lnTo>
                  <a:lnTo>
                    <a:pt x="1191314" y="547705"/>
                  </a:lnTo>
                  <a:lnTo>
                    <a:pt x="1185484" y="499855"/>
                  </a:lnTo>
                  <a:lnTo>
                    <a:pt x="1175954" y="453249"/>
                  </a:lnTo>
                  <a:lnTo>
                    <a:pt x="1162879" y="408041"/>
                  </a:lnTo>
                  <a:lnTo>
                    <a:pt x="1146411" y="364384"/>
                  </a:lnTo>
                  <a:lnTo>
                    <a:pt x="1126704" y="322432"/>
                  </a:lnTo>
                  <a:lnTo>
                    <a:pt x="1103911" y="282337"/>
                  </a:lnTo>
                  <a:lnTo>
                    <a:pt x="1078187" y="244254"/>
                  </a:lnTo>
                  <a:lnTo>
                    <a:pt x="1049684" y="208336"/>
                  </a:lnTo>
                  <a:lnTo>
                    <a:pt x="1018555" y="174736"/>
                  </a:lnTo>
                  <a:lnTo>
                    <a:pt x="984955" y="143607"/>
                  </a:lnTo>
                  <a:lnTo>
                    <a:pt x="949037" y="115104"/>
                  </a:lnTo>
                  <a:lnTo>
                    <a:pt x="910954" y="89380"/>
                  </a:lnTo>
                  <a:lnTo>
                    <a:pt x="870859" y="66587"/>
                  </a:lnTo>
                  <a:lnTo>
                    <a:pt x="828907" y="46880"/>
                  </a:lnTo>
                  <a:lnTo>
                    <a:pt x="785250" y="30412"/>
                  </a:lnTo>
                  <a:lnTo>
                    <a:pt x="740042" y="17337"/>
                  </a:lnTo>
                  <a:lnTo>
                    <a:pt x="693436" y="7807"/>
                  </a:lnTo>
                  <a:lnTo>
                    <a:pt x="645586" y="1977"/>
                  </a:lnTo>
                  <a:lnTo>
                    <a:pt x="596645" y="0"/>
                  </a:lnTo>
                  <a:close/>
                </a:path>
              </a:pathLst>
            </a:custGeom>
            <a:solidFill>
              <a:srgbClr val="E21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27036" y="6007608"/>
              <a:ext cx="650748" cy="621791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8976106" y="6082411"/>
            <a:ext cx="265557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latin typeface="Arial"/>
                <a:cs typeface="Arial"/>
              </a:rPr>
              <a:t>İktisadi</a:t>
            </a:r>
            <a:r>
              <a:rPr sz="2800" b="1" spc="-75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Bilimler (ECO)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7261859" y="7546847"/>
            <a:ext cx="1193800" cy="1193800"/>
            <a:chOff x="7261859" y="7546847"/>
            <a:chExt cx="1193800" cy="1193800"/>
          </a:xfrm>
        </p:grpSpPr>
        <p:sp>
          <p:nvSpPr>
            <p:cNvPr id="23" name="object 23"/>
            <p:cNvSpPr/>
            <p:nvPr/>
          </p:nvSpPr>
          <p:spPr>
            <a:xfrm>
              <a:off x="7261859" y="7546847"/>
              <a:ext cx="1193800" cy="1193800"/>
            </a:xfrm>
            <a:custGeom>
              <a:avLst/>
              <a:gdLst/>
              <a:ahLst/>
              <a:cxnLst/>
              <a:rect l="l" t="t" r="r" b="b"/>
              <a:pathLst>
                <a:path w="1193800" h="1193800">
                  <a:moveTo>
                    <a:pt x="596646" y="0"/>
                  </a:moveTo>
                  <a:lnTo>
                    <a:pt x="547705" y="1977"/>
                  </a:lnTo>
                  <a:lnTo>
                    <a:pt x="499855" y="7807"/>
                  </a:lnTo>
                  <a:lnTo>
                    <a:pt x="453249" y="17337"/>
                  </a:lnTo>
                  <a:lnTo>
                    <a:pt x="408041" y="30412"/>
                  </a:lnTo>
                  <a:lnTo>
                    <a:pt x="364384" y="46880"/>
                  </a:lnTo>
                  <a:lnTo>
                    <a:pt x="322432" y="66587"/>
                  </a:lnTo>
                  <a:lnTo>
                    <a:pt x="282337" y="89380"/>
                  </a:lnTo>
                  <a:lnTo>
                    <a:pt x="244254" y="115104"/>
                  </a:lnTo>
                  <a:lnTo>
                    <a:pt x="208336" y="143607"/>
                  </a:lnTo>
                  <a:lnTo>
                    <a:pt x="174736" y="174736"/>
                  </a:lnTo>
                  <a:lnTo>
                    <a:pt x="143607" y="208336"/>
                  </a:lnTo>
                  <a:lnTo>
                    <a:pt x="115104" y="244254"/>
                  </a:lnTo>
                  <a:lnTo>
                    <a:pt x="89380" y="282337"/>
                  </a:lnTo>
                  <a:lnTo>
                    <a:pt x="66587" y="322432"/>
                  </a:lnTo>
                  <a:lnTo>
                    <a:pt x="46880" y="364384"/>
                  </a:lnTo>
                  <a:lnTo>
                    <a:pt x="30412" y="408041"/>
                  </a:lnTo>
                  <a:lnTo>
                    <a:pt x="17337" y="453249"/>
                  </a:lnTo>
                  <a:lnTo>
                    <a:pt x="7807" y="499855"/>
                  </a:lnTo>
                  <a:lnTo>
                    <a:pt x="1977" y="547705"/>
                  </a:lnTo>
                  <a:lnTo>
                    <a:pt x="0" y="596645"/>
                  </a:lnTo>
                  <a:lnTo>
                    <a:pt x="1977" y="645586"/>
                  </a:lnTo>
                  <a:lnTo>
                    <a:pt x="7807" y="693436"/>
                  </a:lnTo>
                  <a:lnTo>
                    <a:pt x="17337" y="740042"/>
                  </a:lnTo>
                  <a:lnTo>
                    <a:pt x="30412" y="785250"/>
                  </a:lnTo>
                  <a:lnTo>
                    <a:pt x="46880" y="828907"/>
                  </a:lnTo>
                  <a:lnTo>
                    <a:pt x="66587" y="870859"/>
                  </a:lnTo>
                  <a:lnTo>
                    <a:pt x="89380" y="910954"/>
                  </a:lnTo>
                  <a:lnTo>
                    <a:pt x="115104" y="949037"/>
                  </a:lnTo>
                  <a:lnTo>
                    <a:pt x="143607" y="984955"/>
                  </a:lnTo>
                  <a:lnTo>
                    <a:pt x="174736" y="1018555"/>
                  </a:lnTo>
                  <a:lnTo>
                    <a:pt x="208336" y="1049684"/>
                  </a:lnTo>
                  <a:lnTo>
                    <a:pt x="244254" y="1078187"/>
                  </a:lnTo>
                  <a:lnTo>
                    <a:pt x="282337" y="1103911"/>
                  </a:lnTo>
                  <a:lnTo>
                    <a:pt x="322432" y="1126704"/>
                  </a:lnTo>
                  <a:lnTo>
                    <a:pt x="364384" y="1146411"/>
                  </a:lnTo>
                  <a:lnTo>
                    <a:pt x="408041" y="1162879"/>
                  </a:lnTo>
                  <a:lnTo>
                    <a:pt x="453249" y="1175954"/>
                  </a:lnTo>
                  <a:lnTo>
                    <a:pt x="499855" y="1185484"/>
                  </a:lnTo>
                  <a:lnTo>
                    <a:pt x="547705" y="1191314"/>
                  </a:lnTo>
                  <a:lnTo>
                    <a:pt x="596646" y="1193292"/>
                  </a:lnTo>
                  <a:lnTo>
                    <a:pt x="645586" y="1191314"/>
                  </a:lnTo>
                  <a:lnTo>
                    <a:pt x="693436" y="1185484"/>
                  </a:lnTo>
                  <a:lnTo>
                    <a:pt x="740042" y="1175954"/>
                  </a:lnTo>
                  <a:lnTo>
                    <a:pt x="785250" y="1162879"/>
                  </a:lnTo>
                  <a:lnTo>
                    <a:pt x="828907" y="1146411"/>
                  </a:lnTo>
                  <a:lnTo>
                    <a:pt x="870859" y="1126704"/>
                  </a:lnTo>
                  <a:lnTo>
                    <a:pt x="910954" y="1103911"/>
                  </a:lnTo>
                  <a:lnTo>
                    <a:pt x="949037" y="1078187"/>
                  </a:lnTo>
                  <a:lnTo>
                    <a:pt x="984955" y="1049684"/>
                  </a:lnTo>
                  <a:lnTo>
                    <a:pt x="1018555" y="1018555"/>
                  </a:lnTo>
                  <a:lnTo>
                    <a:pt x="1049684" y="984955"/>
                  </a:lnTo>
                  <a:lnTo>
                    <a:pt x="1078187" y="949037"/>
                  </a:lnTo>
                  <a:lnTo>
                    <a:pt x="1103911" y="910954"/>
                  </a:lnTo>
                  <a:lnTo>
                    <a:pt x="1126704" y="870859"/>
                  </a:lnTo>
                  <a:lnTo>
                    <a:pt x="1146411" y="828907"/>
                  </a:lnTo>
                  <a:lnTo>
                    <a:pt x="1162879" y="785250"/>
                  </a:lnTo>
                  <a:lnTo>
                    <a:pt x="1175954" y="740042"/>
                  </a:lnTo>
                  <a:lnTo>
                    <a:pt x="1185484" y="693436"/>
                  </a:lnTo>
                  <a:lnTo>
                    <a:pt x="1191314" y="645586"/>
                  </a:lnTo>
                  <a:lnTo>
                    <a:pt x="1193292" y="596645"/>
                  </a:lnTo>
                  <a:lnTo>
                    <a:pt x="1191314" y="547705"/>
                  </a:lnTo>
                  <a:lnTo>
                    <a:pt x="1185484" y="499855"/>
                  </a:lnTo>
                  <a:lnTo>
                    <a:pt x="1175954" y="453249"/>
                  </a:lnTo>
                  <a:lnTo>
                    <a:pt x="1162879" y="408041"/>
                  </a:lnTo>
                  <a:lnTo>
                    <a:pt x="1146411" y="364384"/>
                  </a:lnTo>
                  <a:lnTo>
                    <a:pt x="1126704" y="322432"/>
                  </a:lnTo>
                  <a:lnTo>
                    <a:pt x="1103911" y="282337"/>
                  </a:lnTo>
                  <a:lnTo>
                    <a:pt x="1078187" y="244254"/>
                  </a:lnTo>
                  <a:lnTo>
                    <a:pt x="1049684" y="208336"/>
                  </a:lnTo>
                  <a:lnTo>
                    <a:pt x="1018555" y="174736"/>
                  </a:lnTo>
                  <a:lnTo>
                    <a:pt x="984955" y="143607"/>
                  </a:lnTo>
                  <a:lnTo>
                    <a:pt x="949037" y="115104"/>
                  </a:lnTo>
                  <a:lnTo>
                    <a:pt x="910954" y="89380"/>
                  </a:lnTo>
                  <a:lnTo>
                    <a:pt x="870859" y="66587"/>
                  </a:lnTo>
                  <a:lnTo>
                    <a:pt x="828907" y="46880"/>
                  </a:lnTo>
                  <a:lnTo>
                    <a:pt x="785250" y="30412"/>
                  </a:lnTo>
                  <a:lnTo>
                    <a:pt x="740042" y="17337"/>
                  </a:lnTo>
                  <a:lnTo>
                    <a:pt x="693436" y="7807"/>
                  </a:lnTo>
                  <a:lnTo>
                    <a:pt x="645586" y="1977"/>
                  </a:lnTo>
                  <a:lnTo>
                    <a:pt x="596646" y="0"/>
                  </a:lnTo>
                  <a:close/>
                </a:path>
              </a:pathLst>
            </a:custGeom>
            <a:solidFill>
              <a:srgbClr val="E21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61503" y="7847075"/>
              <a:ext cx="794003" cy="594360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8982582" y="7925816"/>
            <a:ext cx="207772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latin typeface="Arial"/>
                <a:cs typeface="Arial"/>
              </a:rPr>
              <a:t>Mühendislik</a:t>
            </a:r>
            <a:endParaRPr sz="28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982582" y="8352535"/>
            <a:ext cx="103124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latin typeface="Arial"/>
                <a:cs typeface="Arial"/>
              </a:rPr>
              <a:t>(ENG)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11986259" y="8334756"/>
            <a:ext cx="1191895" cy="1193800"/>
            <a:chOff x="11986259" y="8334756"/>
            <a:chExt cx="1191895" cy="1193800"/>
          </a:xfrm>
        </p:grpSpPr>
        <p:sp>
          <p:nvSpPr>
            <p:cNvPr id="28" name="object 28"/>
            <p:cNvSpPr/>
            <p:nvPr/>
          </p:nvSpPr>
          <p:spPr>
            <a:xfrm>
              <a:off x="11986259" y="8334756"/>
              <a:ext cx="1191895" cy="1193800"/>
            </a:xfrm>
            <a:custGeom>
              <a:avLst/>
              <a:gdLst/>
              <a:ahLst/>
              <a:cxnLst/>
              <a:rect l="l" t="t" r="r" b="b"/>
              <a:pathLst>
                <a:path w="1191894" h="1193800">
                  <a:moveTo>
                    <a:pt x="595884" y="0"/>
                  </a:moveTo>
                  <a:lnTo>
                    <a:pt x="547017" y="1977"/>
                  </a:lnTo>
                  <a:lnTo>
                    <a:pt x="499238" y="7807"/>
                  </a:lnTo>
                  <a:lnTo>
                    <a:pt x="452699" y="17337"/>
                  </a:lnTo>
                  <a:lnTo>
                    <a:pt x="407554" y="30412"/>
                  </a:lnTo>
                  <a:lnTo>
                    <a:pt x="363956" y="46880"/>
                  </a:lnTo>
                  <a:lnTo>
                    <a:pt x="322058" y="66587"/>
                  </a:lnTo>
                  <a:lnTo>
                    <a:pt x="282015" y="89380"/>
                  </a:lnTo>
                  <a:lnTo>
                    <a:pt x="243980" y="115104"/>
                  </a:lnTo>
                  <a:lnTo>
                    <a:pt x="208105" y="143607"/>
                  </a:lnTo>
                  <a:lnTo>
                    <a:pt x="174545" y="174736"/>
                  </a:lnTo>
                  <a:lnTo>
                    <a:pt x="143453" y="208336"/>
                  </a:lnTo>
                  <a:lnTo>
                    <a:pt x="114982" y="244254"/>
                  </a:lnTo>
                  <a:lnTo>
                    <a:pt x="89286" y="282337"/>
                  </a:lnTo>
                  <a:lnTo>
                    <a:pt x="66519" y="322432"/>
                  </a:lnTo>
                  <a:lnTo>
                    <a:pt x="46833" y="364384"/>
                  </a:lnTo>
                  <a:lnTo>
                    <a:pt x="30382" y="408041"/>
                  </a:lnTo>
                  <a:lnTo>
                    <a:pt x="17320" y="453249"/>
                  </a:lnTo>
                  <a:lnTo>
                    <a:pt x="7800" y="499855"/>
                  </a:lnTo>
                  <a:lnTo>
                    <a:pt x="1975" y="547705"/>
                  </a:lnTo>
                  <a:lnTo>
                    <a:pt x="0" y="596646"/>
                  </a:lnTo>
                  <a:lnTo>
                    <a:pt x="1975" y="645581"/>
                  </a:lnTo>
                  <a:lnTo>
                    <a:pt x="7800" y="693427"/>
                  </a:lnTo>
                  <a:lnTo>
                    <a:pt x="17320" y="740029"/>
                  </a:lnTo>
                  <a:lnTo>
                    <a:pt x="30382" y="785235"/>
                  </a:lnTo>
                  <a:lnTo>
                    <a:pt x="46833" y="828891"/>
                  </a:lnTo>
                  <a:lnTo>
                    <a:pt x="66519" y="870842"/>
                  </a:lnTo>
                  <a:lnTo>
                    <a:pt x="89286" y="910937"/>
                  </a:lnTo>
                  <a:lnTo>
                    <a:pt x="114982" y="949021"/>
                  </a:lnTo>
                  <a:lnTo>
                    <a:pt x="143453" y="984940"/>
                  </a:lnTo>
                  <a:lnTo>
                    <a:pt x="174545" y="1018541"/>
                  </a:lnTo>
                  <a:lnTo>
                    <a:pt x="208105" y="1049671"/>
                  </a:lnTo>
                  <a:lnTo>
                    <a:pt x="243980" y="1078176"/>
                  </a:lnTo>
                  <a:lnTo>
                    <a:pt x="282015" y="1103902"/>
                  </a:lnTo>
                  <a:lnTo>
                    <a:pt x="322058" y="1126697"/>
                  </a:lnTo>
                  <a:lnTo>
                    <a:pt x="363956" y="1146405"/>
                  </a:lnTo>
                  <a:lnTo>
                    <a:pt x="407554" y="1162875"/>
                  </a:lnTo>
                  <a:lnTo>
                    <a:pt x="452699" y="1175952"/>
                  </a:lnTo>
                  <a:lnTo>
                    <a:pt x="499238" y="1185483"/>
                  </a:lnTo>
                  <a:lnTo>
                    <a:pt x="547017" y="1191314"/>
                  </a:lnTo>
                  <a:lnTo>
                    <a:pt x="595884" y="1193292"/>
                  </a:lnTo>
                  <a:lnTo>
                    <a:pt x="644750" y="1191314"/>
                  </a:lnTo>
                  <a:lnTo>
                    <a:pt x="692529" y="1185483"/>
                  </a:lnTo>
                  <a:lnTo>
                    <a:pt x="739068" y="1175952"/>
                  </a:lnTo>
                  <a:lnTo>
                    <a:pt x="784213" y="1162875"/>
                  </a:lnTo>
                  <a:lnTo>
                    <a:pt x="827811" y="1146405"/>
                  </a:lnTo>
                  <a:lnTo>
                    <a:pt x="869709" y="1126697"/>
                  </a:lnTo>
                  <a:lnTo>
                    <a:pt x="909752" y="1103902"/>
                  </a:lnTo>
                  <a:lnTo>
                    <a:pt x="947787" y="1078176"/>
                  </a:lnTo>
                  <a:lnTo>
                    <a:pt x="983662" y="1049671"/>
                  </a:lnTo>
                  <a:lnTo>
                    <a:pt x="1017222" y="1018541"/>
                  </a:lnTo>
                  <a:lnTo>
                    <a:pt x="1048314" y="984940"/>
                  </a:lnTo>
                  <a:lnTo>
                    <a:pt x="1076785" y="949021"/>
                  </a:lnTo>
                  <a:lnTo>
                    <a:pt x="1102481" y="910937"/>
                  </a:lnTo>
                  <a:lnTo>
                    <a:pt x="1125248" y="870842"/>
                  </a:lnTo>
                  <a:lnTo>
                    <a:pt x="1144934" y="828891"/>
                  </a:lnTo>
                  <a:lnTo>
                    <a:pt x="1161385" y="785235"/>
                  </a:lnTo>
                  <a:lnTo>
                    <a:pt x="1174447" y="740029"/>
                  </a:lnTo>
                  <a:lnTo>
                    <a:pt x="1183967" y="693427"/>
                  </a:lnTo>
                  <a:lnTo>
                    <a:pt x="1189792" y="645581"/>
                  </a:lnTo>
                  <a:lnTo>
                    <a:pt x="1191768" y="596646"/>
                  </a:lnTo>
                  <a:lnTo>
                    <a:pt x="1189792" y="547705"/>
                  </a:lnTo>
                  <a:lnTo>
                    <a:pt x="1183967" y="499855"/>
                  </a:lnTo>
                  <a:lnTo>
                    <a:pt x="1174447" y="453249"/>
                  </a:lnTo>
                  <a:lnTo>
                    <a:pt x="1161385" y="408041"/>
                  </a:lnTo>
                  <a:lnTo>
                    <a:pt x="1144934" y="364384"/>
                  </a:lnTo>
                  <a:lnTo>
                    <a:pt x="1125248" y="322432"/>
                  </a:lnTo>
                  <a:lnTo>
                    <a:pt x="1102481" y="282337"/>
                  </a:lnTo>
                  <a:lnTo>
                    <a:pt x="1076785" y="244254"/>
                  </a:lnTo>
                  <a:lnTo>
                    <a:pt x="1048314" y="208336"/>
                  </a:lnTo>
                  <a:lnTo>
                    <a:pt x="1017222" y="174736"/>
                  </a:lnTo>
                  <a:lnTo>
                    <a:pt x="983662" y="143607"/>
                  </a:lnTo>
                  <a:lnTo>
                    <a:pt x="947787" y="115104"/>
                  </a:lnTo>
                  <a:lnTo>
                    <a:pt x="909752" y="89380"/>
                  </a:lnTo>
                  <a:lnTo>
                    <a:pt x="869709" y="66587"/>
                  </a:lnTo>
                  <a:lnTo>
                    <a:pt x="827811" y="46880"/>
                  </a:lnTo>
                  <a:lnTo>
                    <a:pt x="784213" y="30412"/>
                  </a:lnTo>
                  <a:lnTo>
                    <a:pt x="739068" y="17337"/>
                  </a:lnTo>
                  <a:lnTo>
                    <a:pt x="692529" y="7807"/>
                  </a:lnTo>
                  <a:lnTo>
                    <a:pt x="644750" y="1977"/>
                  </a:lnTo>
                  <a:lnTo>
                    <a:pt x="595884" y="0"/>
                  </a:lnTo>
                  <a:close/>
                </a:path>
              </a:pathLst>
            </a:custGeom>
            <a:solidFill>
              <a:srgbClr val="E21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199619" y="8549640"/>
              <a:ext cx="765048" cy="765048"/>
            </a:xfrm>
            <a:prstGeom prst="rect">
              <a:avLst/>
            </a:prstGeom>
          </p:spPr>
        </p:pic>
      </p:grpSp>
      <p:sp>
        <p:nvSpPr>
          <p:cNvPr id="30" name="object 30"/>
          <p:cNvSpPr txBox="1"/>
          <p:nvPr/>
        </p:nvSpPr>
        <p:spPr>
          <a:xfrm>
            <a:off x="13928596" y="8334756"/>
            <a:ext cx="18808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latin typeface="Arial"/>
                <a:cs typeface="Arial"/>
              </a:rPr>
              <a:t>Fizik</a:t>
            </a:r>
            <a:r>
              <a:rPr sz="2800" b="1" spc="-60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(PHY)</a:t>
            </a:r>
            <a:endParaRPr sz="2800" dirty="0">
              <a:latin typeface="Arial"/>
              <a:cs typeface="Arial"/>
            </a:endParaRPr>
          </a:p>
        </p:txBody>
      </p:sp>
      <p:pic>
        <p:nvPicPr>
          <p:cNvPr id="31" name="object 3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219431" y="2863595"/>
            <a:ext cx="765048" cy="550164"/>
          </a:xfrm>
          <a:prstGeom prst="rect">
            <a:avLst/>
          </a:prstGeom>
        </p:spPr>
      </p:pic>
      <p:pic>
        <p:nvPicPr>
          <p:cNvPr id="32" name="object 3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222480" y="4847844"/>
            <a:ext cx="794004" cy="397763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367259" y="6714743"/>
            <a:ext cx="463296" cy="757427"/>
          </a:xfrm>
          <a:prstGeom prst="rect">
            <a:avLst/>
          </a:prstGeom>
        </p:spPr>
      </p:pic>
      <p:grpSp>
        <p:nvGrpSpPr>
          <p:cNvPr id="34" name="object 34"/>
          <p:cNvGrpSpPr/>
          <p:nvPr/>
        </p:nvGrpSpPr>
        <p:grpSpPr>
          <a:xfrm>
            <a:off x="149352" y="4884420"/>
            <a:ext cx="6408420" cy="1195070"/>
            <a:chOff x="149352" y="4884420"/>
            <a:chExt cx="6408420" cy="1195070"/>
          </a:xfrm>
        </p:grpSpPr>
        <p:sp>
          <p:nvSpPr>
            <p:cNvPr id="35" name="object 35"/>
            <p:cNvSpPr/>
            <p:nvPr/>
          </p:nvSpPr>
          <p:spPr>
            <a:xfrm>
              <a:off x="153924" y="4888992"/>
              <a:ext cx="6399530" cy="1186180"/>
            </a:xfrm>
            <a:custGeom>
              <a:avLst/>
              <a:gdLst/>
              <a:ahLst/>
              <a:cxnLst/>
              <a:rect l="l" t="t" r="r" b="b"/>
              <a:pathLst>
                <a:path w="6399530" h="1186179">
                  <a:moveTo>
                    <a:pt x="702068" y="0"/>
                  </a:moveTo>
                  <a:lnTo>
                    <a:pt x="5697220" y="0"/>
                  </a:lnTo>
                  <a:lnTo>
                    <a:pt x="5749614" y="1626"/>
                  </a:lnTo>
                  <a:lnTo>
                    <a:pt x="5800963" y="6428"/>
                  </a:lnTo>
                  <a:lnTo>
                    <a:pt x="5851131" y="14291"/>
                  </a:lnTo>
                  <a:lnTo>
                    <a:pt x="5899981" y="25100"/>
                  </a:lnTo>
                  <a:lnTo>
                    <a:pt x="5947378" y="38742"/>
                  </a:lnTo>
                  <a:lnTo>
                    <a:pt x="5993187" y="55101"/>
                  </a:lnTo>
                  <a:lnTo>
                    <a:pt x="6037271" y="74062"/>
                  </a:lnTo>
                  <a:lnTo>
                    <a:pt x="6079495" y="95511"/>
                  </a:lnTo>
                  <a:lnTo>
                    <a:pt x="6119722" y="119334"/>
                  </a:lnTo>
                  <a:lnTo>
                    <a:pt x="6157818" y="145415"/>
                  </a:lnTo>
                  <a:lnTo>
                    <a:pt x="6193647" y="173640"/>
                  </a:lnTo>
                  <a:lnTo>
                    <a:pt x="6227072" y="203895"/>
                  </a:lnTo>
                  <a:lnTo>
                    <a:pt x="6257958" y="236064"/>
                  </a:lnTo>
                  <a:lnTo>
                    <a:pt x="6286169" y="270034"/>
                  </a:lnTo>
                  <a:lnTo>
                    <a:pt x="6311570" y="305689"/>
                  </a:lnTo>
                  <a:lnTo>
                    <a:pt x="6334024" y="342914"/>
                  </a:lnTo>
                  <a:lnTo>
                    <a:pt x="6353396" y="381596"/>
                  </a:lnTo>
                  <a:lnTo>
                    <a:pt x="6369551" y="421620"/>
                  </a:lnTo>
                  <a:lnTo>
                    <a:pt x="6382352" y="462870"/>
                  </a:lnTo>
                  <a:lnTo>
                    <a:pt x="6391663" y="505232"/>
                  </a:lnTo>
                  <a:lnTo>
                    <a:pt x="6397350" y="548592"/>
                  </a:lnTo>
                  <a:lnTo>
                    <a:pt x="6399276" y="592836"/>
                  </a:lnTo>
                  <a:lnTo>
                    <a:pt x="6397350" y="637079"/>
                  </a:lnTo>
                  <a:lnTo>
                    <a:pt x="6391663" y="680439"/>
                  </a:lnTo>
                  <a:lnTo>
                    <a:pt x="6382352" y="722801"/>
                  </a:lnTo>
                  <a:lnTo>
                    <a:pt x="6369551" y="764051"/>
                  </a:lnTo>
                  <a:lnTo>
                    <a:pt x="6353396" y="804075"/>
                  </a:lnTo>
                  <a:lnTo>
                    <a:pt x="6334024" y="842757"/>
                  </a:lnTo>
                  <a:lnTo>
                    <a:pt x="6311570" y="879982"/>
                  </a:lnTo>
                  <a:lnTo>
                    <a:pt x="6286169" y="915637"/>
                  </a:lnTo>
                  <a:lnTo>
                    <a:pt x="6257958" y="949607"/>
                  </a:lnTo>
                  <a:lnTo>
                    <a:pt x="6227072" y="981776"/>
                  </a:lnTo>
                  <a:lnTo>
                    <a:pt x="6193647" y="1012031"/>
                  </a:lnTo>
                  <a:lnTo>
                    <a:pt x="6157818" y="1040256"/>
                  </a:lnTo>
                  <a:lnTo>
                    <a:pt x="6119722" y="1066337"/>
                  </a:lnTo>
                  <a:lnTo>
                    <a:pt x="6079495" y="1090160"/>
                  </a:lnTo>
                  <a:lnTo>
                    <a:pt x="6037271" y="1111609"/>
                  </a:lnTo>
                  <a:lnTo>
                    <a:pt x="5993187" y="1130570"/>
                  </a:lnTo>
                  <a:lnTo>
                    <a:pt x="5947378" y="1146929"/>
                  </a:lnTo>
                  <a:lnTo>
                    <a:pt x="5899981" y="1160571"/>
                  </a:lnTo>
                  <a:lnTo>
                    <a:pt x="5851131" y="1171380"/>
                  </a:lnTo>
                  <a:lnTo>
                    <a:pt x="5800963" y="1179243"/>
                  </a:lnTo>
                  <a:lnTo>
                    <a:pt x="5749614" y="1184045"/>
                  </a:lnTo>
                  <a:lnTo>
                    <a:pt x="5697220" y="1185672"/>
                  </a:lnTo>
                  <a:lnTo>
                    <a:pt x="702068" y="1185672"/>
                  </a:lnTo>
                  <a:lnTo>
                    <a:pt x="649678" y="1184045"/>
                  </a:lnTo>
                  <a:lnTo>
                    <a:pt x="598333" y="1179243"/>
                  </a:lnTo>
                  <a:lnTo>
                    <a:pt x="548168" y="1171380"/>
                  </a:lnTo>
                  <a:lnTo>
                    <a:pt x="499319" y="1160571"/>
                  </a:lnTo>
                  <a:lnTo>
                    <a:pt x="451923" y="1146929"/>
                  </a:lnTo>
                  <a:lnTo>
                    <a:pt x="406115" y="1130570"/>
                  </a:lnTo>
                  <a:lnTo>
                    <a:pt x="362031" y="1111609"/>
                  </a:lnTo>
                  <a:lnTo>
                    <a:pt x="319806" y="1090160"/>
                  </a:lnTo>
                  <a:lnTo>
                    <a:pt x="279577" y="1066337"/>
                  </a:lnTo>
                  <a:lnTo>
                    <a:pt x="241479" y="1040256"/>
                  </a:lnTo>
                  <a:lnTo>
                    <a:pt x="205649" y="1012031"/>
                  </a:lnTo>
                  <a:lnTo>
                    <a:pt x="172222" y="981776"/>
                  </a:lnTo>
                  <a:lnTo>
                    <a:pt x="141333" y="949607"/>
                  </a:lnTo>
                  <a:lnTo>
                    <a:pt x="113119" y="915637"/>
                  </a:lnTo>
                  <a:lnTo>
                    <a:pt x="87716" y="879982"/>
                  </a:lnTo>
                  <a:lnTo>
                    <a:pt x="65259" y="842757"/>
                  </a:lnTo>
                  <a:lnTo>
                    <a:pt x="45885" y="804075"/>
                  </a:lnTo>
                  <a:lnTo>
                    <a:pt x="29728" y="764051"/>
                  </a:lnTo>
                  <a:lnTo>
                    <a:pt x="16926" y="722801"/>
                  </a:lnTo>
                  <a:lnTo>
                    <a:pt x="7613" y="680439"/>
                  </a:lnTo>
                  <a:lnTo>
                    <a:pt x="1925" y="637079"/>
                  </a:lnTo>
                  <a:lnTo>
                    <a:pt x="0" y="592836"/>
                  </a:lnTo>
                  <a:lnTo>
                    <a:pt x="1925" y="548577"/>
                  </a:lnTo>
                  <a:lnTo>
                    <a:pt x="7613" y="505204"/>
                  </a:lnTo>
                  <a:lnTo>
                    <a:pt x="16926" y="462831"/>
                  </a:lnTo>
                  <a:lnTo>
                    <a:pt x="29728" y="421573"/>
                  </a:lnTo>
                  <a:lnTo>
                    <a:pt x="45885" y="381545"/>
                  </a:lnTo>
                  <a:lnTo>
                    <a:pt x="65259" y="342859"/>
                  </a:lnTo>
                  <a:lnTo>
                    <a:pt x="87716" y="305632"/>
                  </a:lnTo>
                  <a:lnTo>
                    <a:pt x="113119" y="269978"/>
                  </a:lnTo>
                  <a:lnTo>
                    <a:pt x="141333" y="236010"/>
                  </a:lnTo>
                  <a:lnTo>
                    <a:pt x="172222" y="203843"/>
                  </a:lnTo>
                  <a:lnTo>
                    <a:pt x="205649" y="173593"/>
                  </a:lnTo>
                  <a:lnTo>
                    <a:pt x="241479" y="145372"/>
                  </a:lnTo>
                  <a:lnTo>
                    <a:pt x="279577" y="119296"/>
                  </a:lnTo>
                  <a:lnTo>
                    <a:pt x="319806" y="95479"/>
                  </a:lnTo>
                  <a:lnTo>
                    <a:pt x="362031" y="74036"/>
                  </a:lnTo>
                  <a:lnTo>
                    <a:pt x="406115" y="55080"/>
                  </a:lnTo>
                  <a:lnTo>
                    <a:pt x="451923" y="38727"/>
                  </a:lnTo>
                  <a:lnTo>
                    <a:pt x="499319" y="25090"/>
                  </a:lnTo>
                  <a:lnTo>
                    <a:pt x="548168" y="14285"/>
                  </a:lnTo>
                  <a:lnTo>
                    <a:pt x="598333" y="6425"/>
                  </a:lnTo>
                  <a:lnTo>
                    <a:pt x="649678" y="1625"/>
                  </a:lnTo>
                  <a:lnTo>
                    <a:pt x="702068" y="0"/>
                  </a:lnTo>
                  <a:close/>
                </a:path>
              </a:pathLst>
            </a:custGeom>
            <a:ln w="9144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994916" y="4966716"/>
              <a:ext cx="967740" cy="967740"/>
            </a:xfrm>
            <a:custGeom>
              <a:avLst/>
              <a:gdLst/>
              <a:ahLst/>
              <a:cxnLst/>
              <a:rect l="l" t="t" r="r" b="b"/>
              <a:pathLst>
                <a:path w="967739" h="967739">
                  <a:moveTo>
                    <a:pt x="483869" y="0"/>
                  </a:moveTo>
                  <a:lnTo>
                    <a:pt x="437254" y="2214"/>
                  </a:lnTo>
                  <a:lnTo>
                    <a:pt x="391895" y="8721"/>
                  </a:lnTo>
                  <a:lnTo>
                    <a:pt x="347996" y="19319"/>
                  </a:lnTo>
                  <a:lnTo>
                    <a:pt x="305759" y="33805"/>
                  </a:lnTo>
                  <a:lnTo>
                    <a:pt x="265386" y="51977"/>
                  </a:lnTo>
                  <a:lnTo>
                    <a:pt x="227080" y="73633"/>
                  </a:lnTo>
                  <a:lnTo>
                    <a:pt x="191042" y="98569"/>
                  </a:lnTo>
                  <a:lnTo>
                    <a:pt x="157477" y="126585"/>
                  </a:lnTo>
                  <a:lnTo>
                    <a:pt x="126585" y="157477"/>
                  </a:lnTo>
                  <a:lnTo>
                    <a:pt x="98569" y="191042"/>
                  </a:lnTo>
                  <a:lnTo>
                    <a:pt x="73633" y="227080"/>
                  </a:lnTo>
                  <a:lnTo>
                    <a:pt x="51977" y="265386"/>
                  </a:lnTo>
                  <a:lnTo>
                    <a:pt x="33805" y="305759"/>
                  </a:lnTo>
                  <a:lnTo>
                    <a:pt x="19319" y="347996"/>
                  </a:lnTo>
                  <a:lnTo>
                    <a:pt x="8721" y="391895"/>
                  </a:lnTo>
                  <a:lnTo>
                    <a:pt x="2214" y="437254"/>
                  </a:lnTo>
                  <a:lnTo>
                    <a:pt x="0" y="483870"/>
                  </a:lnTo>
                  <a:lnTo>
                    <a:pt x="2214" y="530465"/>
                  </a:lnTo>
                  <a:lnTo>
                    <a:pt x="8721" y="575809"/>
                  </a:lnTo>
                  <a:lnTo>
                    <a:pt x="19319" y="619697"/>
                  </a:lnTo>
                  <a:lnTo>
                    <a:pt x="33805" y="661928"/>
                  </a:lnTo>
                  <a:lnTo>
                    <a:pt x="51977" y="702297"/>
                  </a:lnTo>
                  <a:lnTo>
                    <a:pt x="73633" y="740603"/>
                  </a:lnTo>
                  <a:lnTo>
                    <a:pt x="98569" y="776642"/>
                  </a:lnTo>
                  <a:lnTo>
                    <a:pt x="126585" y="810212"/>
                  </a:lnTo>
                  <a:lnTo>
                    <a:pt x="157477" y="841109"/>
                  </a:lnTo>
                  <a:lnTo>
                    <a:pt x="191042" y="869132"/>
                  </a:lnTo>
                  <a:lnTo>
                    <a:pt x="227080" y="894076"/>
                  </a:lnTo>
                  <a:lnTo>
                    <a:pt x="265386" y="915739"/>
                  </a:lnTo>
                  <a:lnTo>
                    <a:pt x="305759" y="933918"/>
                  </a:lnTo>
                  <a:lnTo>
                    <a:pt x="347996" y="948411"/>
                  </a:lnTo>
                  <a:lnTo>
                    <a:pt x="391895" y="959014"/>
                  </a:lnTo>
                  <a:lnTo>
                    <a:pt x="437254" y="965524"/>
                  </a:lnTo>
                  <a:lnTo>
                    <a:pt x="483869" y="967739"/>
                  </a:lnTo>
                  <a:lnTo>
                    <a:pt x="530485" y="965525"/>
                  </a:lnTo>
                  <a:lnTo>
                    <a:pt x="575844" y="959018"/>
                  </a:lnTo>
                  <a:lnTo>
                    <a:pt x="619743" y="948420"/>
                  </a:lnTo>
                  <a:lnTo>
                    <a:pt x="661980" y="933934"/>
                  </a:lnTo>
                  <a:lnTo>
                    <a:pt x="702353" y="915762"/>
                  </a:lnTo>
                  <a:lnTo>
                    <a:pt x="740659" y="894106"/>
                  </a:lnTo>
                  <a:lnTo>
                    <a:pt x="776697" y="869170"/>
                  </a:lnTo>
                  <a:lnTo>
                    <a:pt x="810262" y="841154"/>
                  </a:lnTo>
                  <a:lnTo>
                    <a:pt x="841154" y="810262"/>
                  </a:lnTo>
                  <a:lnTo>
                    <a:pt x="869170" y="776697"/>
                  </a:lnTo>
                  <a:lnTo>
                    <a:pt x="894106" y="740659"/>
                  </a:lnTo>
                  <a:lnTo>
                    <a:pt x="915762" y="702353"/>
                  </a:lnTo>
                  <a:lnTo>
                    <a:pt x="933934" y="661980"/>
                  </a:lnTo>
                  <a:lnTo>
                    <a:pt x="948420" y="619743"/>
                  </a:lnTo>
                  <a:lnTo>
                    <a:pt x="959018" y="575844"/>
                  </a:lnTo>
                  <a:lnTo>
                    <a:pt x="965525" y="530485"/>
                  </a:lnTo>
                  <a:lnTo>
                    <a:pt x="967739" y="483870"/>
                  </a:lnTo>
                  <a:lnTo>
                    <a:pt x="965525" y="437254"/>
                  </a:lnTo>
                  <a:lnTo>
                    <a:pt x="959018" y="391895"/>
                  </a:lnTo>
                  <a:lnTo>
                    <a:pt x="948420" y="347996"/>
                  </a:lnTo>
                  <a:lnTo>
                    <a:pt x="933934" y="305759"/>
                  </a:lnTo>
                  <a:lnTo>
                    <a:pt x="915762" y="265386"/>
                  </a:lnTo>
                  <a:lnTo>
                    <a:pt x="894106" y="227080"/>
                  </a:lnTo>
                  <a:lnTo>
                    <a:pt x="869170" y="191042"/>
                  </a:lnTo>
                  <a:lnTo>
                    <a:pt x="841154" y="157477"/>
                  </a:lnTo>
                  <a:lnTo>
                    <a:pt x="810262" y="126585"/>
                  </a:lnTo>
                  <a:lnTo>
                    <a:pt x="776697" y="98569"/>
                  </a:lnTo>
                  <a:lnTo>
                    <a:pt x="740659" y="73633"/>
                  </a:lnTo>
                  <a:lnTo>
                    <a:pt x="702353" y="51977"/>
                  </a:lnTo>
                  <a:lnTo>
                    <a:pt x="661980" y="33805"/>
                  </a:lnTo>
                  <a:lnTo>
                    <a:pt x="619743" y="19319"/>
                  </a:lnTo>
                  <a:lnTo>
                    <a:pt x="575844" y="8721"/>
                  </a:lnTo>
                  <a:lnTo>
                    <a:pt x="530485" y="2214"/>
                  </a:lnTo>
                  <a:lnTo>
                    <a:pt x="483869" y="0"/>
                  </a:lnTo>
                  <a:close/>
                </a:path>
              </a:pathLst>
            </a:custGeom>
            <a:solidFill>
              <a:srgbClr val="E21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240279" y="5396611"/>
              <a:ext cx="468630" cy="111125"/>
            </a:xfrm>
            <a:custGeom>
              <a:avLst/>
              <a:gdLst/>
              <a:ahLst/>
              <a:cxnLst/>
              <a:rect l="l" t="t" r="r" b="b"/>
              <a:pathLst>
                <a:path w="468630" h="111125">
                  <a:moveTo>
                    <a:pt x="438476" y="55499"/>
                  </a:moveTo>
                  <a:lnTo>
                    <a:pt x="396239" y="92455"/>
                  </a:lnTo>
                  <a:lnTo>
                    <a:pt x="392175" y="96138"/>
                  </a:lnTo>
                  <a:lnTo>
                    <a:pt x="391668" y="102362"/>
                  </a:lnTo>
                  <a:lnTo>
                    <a:pt x="395350" y="106425"/>
                  </a:lnTo>
                  <a:lnTo>
                    <a:pt x="398906" y="110616"/>
                  </a:lnTo>
                  <a:lnTo>
                    <a:pt x="405130" y="110998"/>
                  </a:lnTo>
                  <a:lnTo>
                    <a:pt x="409320" y="107441"/>
                  </a:lnTo>
                  <a:lnTo>
                    <a:pt x="460074" y="62991"/>
                  </a:lnTo>
                  <a:lnTo>
                    <a:pt x="447039" y="62991"/>
                  </a:lnTo>
                  <a:lnTo>
                    <a:pt x="438476" y="55499"/>
                  </a:lnTo>
                  <a:close/>
                </a:path>
                <a:path w="468630" h="111125">
                  <a:moveTo>
                    <a:pt x="427155" y="45592"/>
                  </a:moveTo>
                  <a:lnTo>
                    <a:pt x="4444" y="45592"/>
                  </a:lnTo>
                  <a:lnTo>
                    <a:pt x="0" y="50037"/>
                  </a:lnTo>
                  <a:lnTo>
                    <a:pt x="0" y="60960"/>
                  </a:lnTo>
                  <a:lnTo>
                    <a:pt x="4444" y="65404"/>
                  </a:lnTo>
                  <a:lnTo>
                    <a:pt x="427155" y="65404"/>
                  </a:lnTo>
                  <a:lnTo>
                    <a:pt x="438476" y="55499"/>
                  </a:lnTo>
                  <a:lnTo>
                    <a:pt x="427155" y="45592"/>
                  </a:lnTo>
                  <a:close/>
                </a:path>
                <a:path w="468630" h="111125">
                  <a:moveTo>
                    <a:pt x="463422" y="60059"/>
                  </a:moveTo>
                  <a:lnTo>
                    <a:pt x="457319" y="65404"/>
                  </a:lnTo>
                  <a:lnTo>
                    <a:pt x="459105" y="65404"/>
                  </a:lnTo>
                  <a:lnTo>
                    <a:pt x="463422" y="60960"/>
                  </a:lnTo>
                  <a:lnTo>
                    <a:pt x="463422" y="60059"/>
                  </a:lnTo>
                  <a:close/>
                </a:path>
                <a:path w="468630" h="111125">
                  <a:moveTo>
                    <a:pt x="447039" y="48005"/>
                  </a:moveTo>
                  <a:lnTo>
                    <a:pt x="438476" y="55499"/>
                  </a:lnTo>
                  <a:lnTo>
                    <a:pt x="447039" y="62991"/>
                  </a:lnTo>
                  <a:lnTo>
                    <a:pt x="447039" y="48005"/>
                  </a:lnTo>
                  <a:close/>
                </a:path>
                <a:path w="468630" h="111125">
                  <a:moveTo>
                    <a:pt x="460074" y="48005"/>
                  </a:moveTo>
                  <a:lnTo>
                    <a:pt x="447039" y="48005"/>
                  </a:lnTo>
                  <a:lnTo>
                    <a:pt x="447039" y="62991"/>
                  </a:lnTo>
                  <a:lnTo>
                    <a:pt x="460074" y="62991"/>
                  </a:lnTo>
                  <a:lnTo>
                    <a:pt x="463422" y="60059"/>
                  </a:lnTo>
                  <a:lnTo>
                    <a:pt x="463422" y="50938"/>
                  </a:lnTo>
                  <a:lnTo>
                    <a:pt x="460074" y="48005"/>
                  </a:lnTo>
                  <a:close/>
                </a:path>
                <a:path w="468630" h="111125">
                  <a:moveTo>
                    <a:pt x="463422" y="50938"/>
                  </a:moveTo>
                  <a:lnTo>
                    <a:pt x="463422" y="60059"/>
                  </a:lnTo>
                  <a:lnTo>
                    <a:pt x="468630" y="55499"/>
                  </a:lnTo>
                  <a:lnTo>
                    <a:pt x="463422" y="50938"/>
                  </a:lnTo>
                  <a:close/>
                </a:path>
                <a:path w="468630" h="111125">
                  <a:moveTo>
                    <a:pt x="405130" y="0"/>
                  </a:moveTo>
                  <a:lnTo>
                    <a:pt x="398906" y="380"/>
                  </a:lnTo>
                  <a:lnTo>
                    <a:pt x="395350" y="4572"/>
                  </a:lnTo>
                  <a:lnTo>
                    <a:pt x="391668" y="8636"/>
                  </a:lnTo>
                  <a:lnTo>
                    <a:pt x="392175" y="14859"/>
                  </a:lnTo>
                  <a:lnTo>
                    <a:pt x="396239" y="18541"/>
                  </a:lnTo>
                  <a:lnTo>
                    <a:pt x="438476" y="55499"/>
                  </a:lnTo>
                  <a:lnTo>
                    <a:pt x="447039" y="48005"/>
                  </a:lnTo>
                  <a:lnTo>
                    <a:pt x="460074" y="48005"/>
                  </a:lnTo>
                  <a:lnTo>
                    <a:pt x="409320" y="3555"/>
                  </a:lnTo>
                  <a:lnTo>
                    <a:pt x="405130" y="0"/>
                  </a:lnTo>
                  <a:close/>
                </a:path>
                <a:path w="468630" h="111125">
                  <a:moveTo>
                    <a:pt x="459105" y="45592"/>
                  </a:moveTo>
                  <a:lnTo>
                    <a:pt x="457319" y="45592"/>
                  </a:lnTo>
                  <a:lnTo>
                    <a:pt x="463422" y="50938"/>
                  </a:lnTo>
                  <a:lnTo>
                    <a:pt x="463422" y="50037"/>
                  </a:lnTo>
                  <a:lnTo>
                    <a:pt x="459105" y="4559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641400" y="5160645"/>
            <a:ext cx="115633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spc="-10" dirty="0">
                <a:latin typeface="Arial"/>
                <a:cs typeface="Arial"/>
              </a:rPr>
              <a:t>Bütçe</a:t>
            </a:r>
            <a:endParaRPr sz="32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199638" y="5174741"/>
            <a:ext cx="291592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latin typeface="Arial"/>
                <a:cs typeface="Arial"/>
              </a:rPr>
              <a:t>6.8</a:t>
            </a:r>
            <a:r>
              <a:rPr sz="3200" b="1" spc="-35" dirty="0">
                <a:latin typeface="Arial"/>
                <a:cs typeface="Arial"/>
              </a:rPr>
              <a:t> </a:t>
            </a:r>
            <a:r>
              <a:rPr sz="3200" b="1" dirty="0">
                <a:latin typeface="Arial"/>
                <a:cs typeface="Arial"/>
              </a:rPr>
              <a:t>Milyar</a:t>
            </a:r>
            <a:r>
              <a:rPr sz="3200" b="1" spc="-20" dirty="0">
                <a:latin typeface="Arial"/>
                <a:cs typeface="Arial"/>
              </a:rPr>
              <a:t> Avro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1028700"/>
              <a:ext cx="18288000" cy="9258300"/>
            </a:xfrm>
            <a:custGeom>
              <a:avLst/>
              <a:gdLst/>
              <a:ahLst/>
              <a:cxnLst/>
              <a:rect l="l" t="t" r="r" b="b"/>
              <a:pathLst>
                <a:path w="18288000" h="9258300">
                  <a:moveTo>
                    <a:pt x="0" y="9258299"/>
                  </a:moveTo>
                  <a:lnTo>
                    <a:pt x="18288000" y="9258299"/>
                  </a:lnTo>
                  <a:lnTo>
                    <a:pt x="18288000" y="0"/>
                  </a:lnTo>
                  <a:lnTo>
                    <a:pt x="0" y="0"/>
                  </a:lnTo>
                  <a:lnTo>
                    <a:pt x="0" y="9258299"/>
                  </a:lnTo>
                  <a:close/>
                </a:path>
              </a:pathLst>
            </a:custGeom>
            <a:solidFill>
              <a:srgbClr val="CED5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8288000" cy="1028700"/>
            </a:xfrm>
            <a:custGeom>
              <a:avLst/>
              <a:gdLst/>
              <a:ahLst/>
              <a:cxnLst/>
              <a:rect l="l" t="t" r="r" b="b"/>
              <a:pathLst>
                <a:path w="18288000" h="1028700">
                  <a:moveTo>
                    <a:pt x="0" y="1028700"/>
                  </a:moveTo>
                  <a:lnTo>
                    <a:pt x="18288000" y="1028700"/>
                  </a:lnTo>
                  <a:lnTo>
                    <a:pt x="18288000" y="0"/>
                  </a:lnTo>
                  <a:lnTo>
                    <a:pt x="0" y="0"/>
                  </a:lnTo>
                  <a:lnTo>
                    <a:pt x="0" y="102870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3659" rIns="0" bIns="0" rtlCol="0">
            <a:spAutoFit/>
          </a:bodyPr>
          <a:lstStyle/>
          <a:p>
            <a:pPr marL="241300">
              <a:lnSpc>
                <a:spcPct val="100000"/>
              </a:lnSpc>
              <a:spcBef>
                <a:spcPts val="100"/>
              </a:spcBef>
            </a:pPr>
            <a:r>
              <a:rPr dirty="0"/>
              <a:t>AB</a:t>
            </a:r>
            <a:r>
              <a:rPr spc="-20" dirty="0"/>
              <a:t> </a:t>
            </a:r>
            <a:r>
              <a:rPr dirty="0"/>
              <a:t>Üye</a:t>
            </a:r>
            <a:r>
              <a:rPr spc="-20" dirty="0"/>
              <a:t> </a:t>
            </a:r>
            <a:r>
              <a:rPr spc="-10" dirty="0"/>
              <a:t>Ülkeleri</a:t>
            </a: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09800" y="1485900"/>
            <a:ext cx="13869923" cy="790194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1028700"/>
              <a:ext cx="18288000" cy="9258300"/>
            </a:xfrm>
            <a:custGeom>
              <a:avLst/>
              <a:gdLst/>
              <a:ahLst/>
              <a:cxnLst/>
              <a:rect l="l" t="t" r="r" b="b"/>
              <a:pathLst>
                <a:path w="18288000" h="9258300">
                  <a:moveTo>
                    <a:pt x="0" y="9258299"/>
                  </a:moveTo>
                  <a:lnTo>
                    <a:pt x="18288000" y="9258299"/>
                  </a:lnTo>
                  <a:lnTo>
                    <a:pt x="18288000" y="0"/>
                  </a:lnTo>
                  <a:lnTo>
                    <a:pt x="0" y="0"/>
                  </a:lnTo>
                  <a:lnTo>
                    <a:pt x="0" y="9258299"/>
                  </a:lnTo>
                  <a:close/>
                </a:path>
              </a:pathLst>
            </a:custGeom>
            <a:solidFill>
              <a:srgbClr val="CED5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18288000" cy="1028700"/>
            </a:xfrm>
            <a:custGeom>
              <a:avLst/>
              <a:gdLst/>
              <a:ahLst/>
              <a:cxnLst/>
              <a:rect l="l" t="t" r="r" b="b"/>
              <a:pathLst>
                <a:path w="18288000" h="1028700">
                  <a:moveTo>
                    <a:pt x="0" y="1028700"/>
                  </a:moveTo>
                  <a:lnTo>
                    <a:pt x="18288000" y="1028700"/>
                  </a:lnTo>
                  <a:lnTo>
                    <a:pt x="18288000" y="0"/>
                  </a:lnTo>
                  <a:lnTo>
                    <a:pt x="0" y="0"/>
                  </a:lnTo>
                  <a:lnTo>
                    <a:pt x="0" y="102870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365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Asosiye</a:t>
            </a:r>
            <a:r>
              <a:rPr spc="-45" dirty="0"/>
              <a:t> </a:t>
            </a:r>
            <a:r>
              <a:rPr spc="-10" dirty="0"/>
              <a:t>Ülkeler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1008888" y="1289303"/>
            <a:ext cx="15575280" cy="8681085"/>
            <a:chOff x="1008888" y="1289303"/>
            <a:chExt cx="15575280" cy="868108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8888" y="1289303"/>
              <a:ext cx="15575280" cy="868070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02436" y="3945636"/>
              <a:ext cx="6422136" cy="3713988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882394" y="7913369"/>
            <a:ext cx="37249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400" b="1" spc="55" dirty="0">
                <a:solidFill>
                  <a:srgbClr val="D50092"/>
                </a:solidFill>
                <a:latin typeface="Calibri"/>
                <a:cs typeface="Calibri"/>
              </a:rPr>
              <a:t>18.</a:t>
            </a:r>
            <a:r>
              <a:rPr sz="2400" b="1" spc="95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2400" b="1" spc="110" dirty="0">
                <a:solidFill>
                  <a:srgbClr val="D50092"/>
                </a:solidFill>
                <a:latin typeface="Calibri"/>
                <a:cs typeface="Calibri"/>
              </a:rPr>
              <a:t>Egypt</a:t>
            </a:r>
            <a:r>
              <a:rPr sz="2400" b="1" spc="114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D50092"/>
                </a:solidFill>
                <a:latin typeface="Calibri"/>
                <a:cs typeface="Calibri"/>
              </a:rPr>
              <a:t>(as</a:t>
            </a:r>
            <a:r>
              <a:rPr sz="2400" b="1" spc="135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D50092"/>
                </a:solidFill>
                <a:latin typeface="Calibri"/>
                <a:cs typeface="Calibri"/>
              </a:rPr>
              <a:t>of</a:t>
            </a:r>
            <a:r>
              <a:rPr sz="2400" b="1" spc="260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2400" b="1" spc="140" dirty="0">
                <a:solidFill>
                  <a:srgbClr val="D50092"/>
                </a:solidFill>
                <a:latin typeface="Calibri"/>
                <a:cs typeface="Calibri"/>
              </a:rPr>
              <a:t>April</a:t>
            </a:r>
            <a:r>
              <a:rPr sz="2400" b="1" spc="150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D50092"/>
                </a:solidFill>
                <a:latin typeface="Calibri"/>
                <a:cs typeface="Calibri"/>
              </a:rPr>
              <a:t>10</a:t>
            </a:r>
            <a:r>
              <a:rPr sz="2400" b="1" baseline="24305" dirty="0">
                <a:solidFill>
                  <a:srgbClr val="D50092"/>
                </a:solidFill>
                <a:latin typeface="Calibri"/>
                <a:cs typeface="Calibri"/>
              </a:rPr>
              <a:t>th</a:t>
            </a:r>
            <a:r>
              <a:rPr sz="2400" b="1" spc="427" baseline="24305" dirty="0">
                <a:solidFill>
                  <a:srgbClr val="D50092"/>
                </a:solidFill>
                <a:latin typeface="Calibri"/>
                <a:cs typeface="Calibri"/>
              </a:rPr>
              <a:t> </a:t>
            </a:r>
            <a:r>
              <a:rPr sz="2400" b="1" spc="-50" dirty="0">
                <a:solidFill>
                  <a:srgbClr val="D50092"/>
                </a:solidFill>
                <a:latin typeface="Calibri"/>
                <a:cs typeface="Calibri"/>
              </a:rPr>
              <a:t>)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CED4D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42919" y="266700"/>
            <a:ext cx="1699259" cy="559307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7442180" y="9468611"/>
            <a:ext cx="845819" cy="818515"/>
          </a:xfrm>
          <a:custGeom>
            <a:avLst/>
            <a:gdLst/>
            <a:ahLst/>
            <a:cxnLst/>
            <a:rect l="l" t="t" r="r" b="b"/>
            <a:pathLst>
              <a:path w="845819" h="818515">
                <a:moveTo>
                  <a:pt x="845819" y="0"/>
                </a:moveTo>
                <a:lnTo>
                  <a:pt x="0" y="0"/>
                </a:lnTo>
                <a:lnTo>
                  <a:pt x="0" y="818387"/>
                </a:lnTo>
                <a:lnTo>
                  <a:pt x="845819" y="818387"/>
                </a:lnTo>
                <a:lnTo>
                  <a:pt x="845819" y="0"/>
                </a:lnTo>
                <a:close/>
              </a:path>
            </a:pathLst>
          </a:custGeom>
          <a:solidFill>
            <a:srgbClr val="DC00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7783937" y="9698228"/>
            <a:ext cx="165735" cy="2781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650" b="1" spc="-50" dirty="0">
                <a:solidFill>
                  <a:srgbClr val="F1F1F1"/>
                </a:solidFill>
                <a:latin typeface="Arial"/>
                <a:cs typeface="Arial"/>
              </a:rPr>
              <a:t>S</a:t>
            </a:r>
            <a:endParaRPr sz="165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8328" y="0"/>
            <a:ext cx="18288000" cy="1028699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83208" y="2017954"/>
            <a:ext cx="16409035" cy="7303134"/>
            <a:chOff x="1283208" y="2017954"/>
            <a:chExt cx="16409035" cy="73031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83208" y="2017954"/>
              <a:ext cx="12432792" cy="730282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457938" y="7564373"/>
              <a:ext cx="5221605" cy="1697989"/>
            </a:xfrm>
            <a:custGeom>
              <a:avLst/>
              <a:gdLst/>
              <a:ahLst/>
              <a:cxnLst/>
              <a:rect l="l" t="t" r="r" b="b"/>
              <a:pathLst>
                <a:path w="5221605" h="1697990">
                  <a:moveTo>
                    <a:pt x="4938267" y="0"/>
                  </a:moveTo>
                  <a:lnTo>
                    <a:pt x="282955" y="0"/>
                  </a:lnTo>
                  <a:lnTo>
                    <a:pt x="237074" y="3705"/>
                  </a:lnTo>
                  <a:lnTo>
                    <a:pt x="193543" y="14431"/>
                  </a:lnTo>
                  <a:lnTo>
                    <a:pt x="152948" y="31594"/>
                  </a:lnTo>
                  <a:lnTo>
                    <a:pt x="115872" y="54612"/>
                  </a:lnTo>
                  <a:lnTo>
                    <a:pt x="82899" y="82899"/>
                  </a:lnTo>
                  <a:lnTo>
                    <a:pt x="54612" y="115872"/>
                  </a:lnTo>
                  <a:lnTo>
                    <a:pt x="31594" y="152948"/>
                  </a:lnTo>
                  <a:lnTo>
                    <a:pt x="14431" y="193543"/>
                  </a:lnTo>
                  <a:lnTo>
                    <a:pt x="3705" y="237074"/>
                  </a:lnTo>
                  <a:lnTo>
                    <a:pt x="0" y="282956"/>
                  </a:lnTo>
                  <a:lnTo>
                    <a:pt x="0" y="1414780"/>
                  </a:lnTo>
                  <a:lnTo>
                    <a:pt x="3705" y="1460677"/>
                  </a:lnTo>
                  <a:lnTo>
                    <a:pt x="14431" y="1504216"/>
                  </a:lnTo>
                  <a:lnTo>
                    <a:pt x="31594" y="1544815"/>
                  </a:lnTo>
                  <a:lnTo>
                    <a:pt x="54612" y="1581890"/>
                  </a:lnTo>
                  <a:lnTo>
                    <a:pt x="82899" y="1614860"/>
                  </a:lnTo>
                  <a:lnTo>
                    <a:pt x="115872" y="1643142"/>
                  </a:lnTo>
                  <a:lnTo>
                    <a:pt x="152948" y="1666153"/>
                  </a:lnTo>
                  <a:lnTo>
                    <a:pt x="193543" y="1683310"/>
                  </a:lnTo>
                  <a:lnTo>
                    <a:pt x="237074" y="1694032"/>
                  </a:lnTo>
                  <a:lnTo>
                    <a:pt x="282955" y="1697736"/>
                  </a:lnTo>
                  <a:lnTo>
                    <a:pt x="4938267" y="1697736"/>
                  </a:lnTo>
                  <a:lnTo>
                    <a:pt x="4984149" y="1694032"/>
                  </a:lnTo>
                  <a:lnTo>
                    <a:pt x="5027680" y="1683310"/>
                  </a:lnTo>
                  <a:lnTo>
                    <a:pt x="5068275" y="1666153"/>
                  </a:lnTo>
                  <a:lnTo>
                    <a:pt x="5105351" y="1643142"/>
                  </a:lnTo>
                  <a:lnTo>
                    <a:pt x="5138324" y="1614860"/>
                  </a:lnTo>
                  <a:lnTo>
                    <a:pt x="5166611" y="1581890"/>
                  </a:lnTo>
                  <a:lnTo>
                    <a:pt x="5189629" y="1544815"/>
                  </a:lnTo>
                  <a:lnTo>
                    <a:pt x="5206792" y="1504216"/>
                  </a:lnTo>
                  <a:lnTo>
                    <a:pt x="5217518" y="1460677"/>
                  </a:lnTo>
                  <a:lnTo>
                    <a:pt x="5221223" y="1414780"/>
                  </a:lnTo>
                  <a:lnTo>
                    <a:pt x="5221223" y="282956"/>
                  </a:lnTo>
                  <a:lnTo>
                    <a:pt x="5217518" y="237074"/>
                  </a:lnTo>
                  <a:lnTo>
                    <a:pt x="5206792" y="193543"/>
                  </a:lnTo>
                  <a:lnTo>
                    <a:pt x="5189629" y="152948"/>
                  </a:lnTo>
                  <a:lnTo>
                    <a:pt x="5166611" y="115872"/>
                  </a:lnTo>
                  <a:lnTo>
                    <a:pt x="5138324" y="82899"/>
                  </a:lnTo>
                  <a:lnTo>
                    <a:pt x="5105351" y="54612"/>
                  </a:lnTo>
                  <a:lnTo>
                    <a:pt x="5068275" y="31594"/>
                  </a:lnTo>
                  <a:lnTo>
                    <a:pt x="5027680" y="14431"/>
                  </a:lnTo>
                  <a:lnTo>
                    <a:pt x="4984149" y="3705"/>
                  </a:lnTo>
                  <a:lnTo>
                    <a:pt x="4938267" y="0"/>
                  </a:lnTo>
                  <a:close/>
                </a:path>
              </a:pathLst>
            </a:custGeom>
            <a:solidFill>
              <a:srgbClr val="17375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457938" y="7564373"/>
              <a:ext cx="5221605" cy="1697989"/>
            </a:xfrm>
            <a:custGeom>
              <a:avLst/>
              <a:gdLst/>
              <a:ahLst/>
              <a:cxnLst/>
              <a:rect l="l" t="t" r="r" b="b"/>
              <a:pathLst>
                <a:path w="5221605" h="1697990">
                  <a:moveTo>
                    <a:pt x="0" y="282956"/>
                  </a:moveTo>
                  <a:lnTo>
                    <a:pt x="3705" y="237074"/>
                  </a:lnTo>
                  <a:lnTo>
                    <a:pt x="14431" y="193543"/>
                  </a:lnTo>
                  <a:lnTo>
                    <a:pt x="31594" y="152948"/>
                  </a:lnTo>
                  <a:lnTo>
                    <a:pt x="54612" y="115872"/>
                  </a:lnTo>
                  <a:lnTo>
                    <a:pt x="82899" y="82899"/>
                  </a:lnTo>
                  <a:lnTo>
                    <a:pt x="115872" y="54612"/>
                  </a:lnTo>
                  <a:lnTo>
                    <a:pt x="152948" y="31594"/>
                  </a:lnTo>
                  <a:lnTo>
                    <a:pt x="193543" y="14431"/>
                  </a:lnTo>
                  <a:lnTo>
                    <a:pt x="237074" y="3705"/>
                  </a:lnTo>
                  <a:lnTo>
                    <a:pt x="282955" y="0"/>
                  </a:lnTo>
                  <a:lnTo>
                    <a:pt x="4938267" y="0"/>
                  </a:lnTo>
                  <a:lnTo>
                    <a:pt x="4984149" y="3705"/>
                  </a:lnTo>
                  <a:lnTo>
                    <a:pt x="5027680" y="14431"/>
                  </a:lnTo>
                  <a:lnTo>
                    <a:pt x="5068275" y="31594"/>
                  </a:lnTo>
                  <a:lnTo>
                    <a:pt x="5105351" y="54612"/>
                  </a:lnTo>
                  <a:lnTo>
                    <a:pt x="5138324" y="82899"/>
                  </a:lnTo>
                  <a:lnTo>
                    <a:pt x="5166611" y="115872"/>
                  </a:lnTo>
                  <a:lnTo>
                    <a:pt x="5189629" y="152948"/>
                  </a:lnTo>
                  <a:lnTo>
                    <a:pt x="5206792" y="193543"/>
                  </a:lnTo>
                  <a:lnTo>
                    <a:pt x="5217518" y="237074"/>
                  </a:lnTo>
                  <a:lnTo>
                    <a:pt x="5221223" y="282956"/>
                  </a:lnTo>
                  <a:lnTo>
                    <a:pt x="5221223" y="1414780"/>
                  </a:lnTo>
                  <a:lnTo>
                    <a:pt x="5217518" y="1460677"/>
                  </a:lnTo>
                  <a:lnTo>
                    <a:pt x="5206792" y="1504216"/>
                  </a:lnTo>
                  <a:lnTo>
                    <a:pt x="5189629" y="1544815"/>
                  </a:lnTo>
                  <a:lnTo>
                    <a:pt x="5166611" y="1581890"/>
                  </a:lnTo>
                  <a:lnTo>
                    <a:pt x="5138324" y="1614860"/>
                  </a:lnTo>
                  <a:lnTo>
                    <a:pt x="5105351" y="1643142"/>
                  </a:lnTo>
                  <a:lnTo>
                    <a:pt x="5068275" y="1666153"/>
                  </a:lnTo>
                  <a:lnTo>
                    <a:pt x="5027680" y="1683310"/>
                  </a:lnTo>
                  <a:lnTo>
                    <a:pt x="4984149" y="1694032"/>
                  </a:lnTo>
                  <a:lnTo>
                    <a:pt x="4938267" y="1697736"/>
                  </a:lnTo>
                  <a:lnTo>
                    <a:pt x="282955" y="1697736"/>
                  </a:lnTo>
                  <a:lnTo>
                    <a:pt x="237074" y="1694032"/>
                  </a:lnTo>
                  <a:lnTo>
                    <a:pt x="193543" y="1683310"/>
                  </a:lnTo>
                  <a:lnTo>
                    <a:pt x="152948" y="1666153"/>
                  </a:lnTo>
                  <a:lnTo>
                    <a:pt x="115872" y="1643142"/>
                  </a:lnTo>
                  <a:lnTo>
                    <a:pt x="82899" y="1614860"/>
                  </a:lnTo>
                  <a:lnTo>
                    <a:pt x="54612" y="1581890"/>
                  </a:lnTo>
                  <a:lnTo>
                    <a:pt x="31594" y="1544815"/>
                  </a:lnTo>
                  <a:lnTo>
                    <a:pt x="14431" y="1504216"/>
                  </a:lnTo>
                  <a:lnTo>
                    <a:pt x="3705" y="1460677"/>
                  </a:lnTo>
                  <a:lnTo>
                    <a:pt x="0" y="1414780"/>
                  </a:lnTo>
                  <a:lnTo>
                    <a:pt x="0" y="282956"/>
                  </a:lnTo>
                  <a:close/>
                </a:path>
              </a:pathLst>
            </a:custGeom>
            <a:ln w="25908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346698" y="3088386"/>
              <a:ext cx="3912235" cy="2382520"/>
            </a:xfrm>
            <a:custGeom>
              <a:avLst/>
              <a:gdLst/>
              <a:ahLst/>
              <a:cxnLst/>
              <a:rect l="l" t="t" r="r" b="b"/>
              <a:pathLst>
                <a:path w="3912234" h="2382520">
                  <a:moveTo>
                    <a:pt x="0" y="1191006"/>
                  </a:moveTo>
                  <a:lnTo>
                    <a:pt x="3569" y="1118457"/>
                  </a:lnTo>
                  <a:lnTo>
                    <a:pt x="14143" y="1047057"/>
                  </a:lnTo>
                  <a:lnTo>
                    <a:pt x="31515" y="976932"/>
                  </a:lnTo>
                  <a:lnTo>
                    <a:pt x="55482" y="908204"/>
                  </a:lnTo>
                  <a:lnTo>
                    <a:pt x="85838" y="840999"/>
                  </a:lnTo>
                  <a:lnTo>
                    <a:pt x="122379" y="775442"/>
                  </a:lnTo>
                  <a:lnTo>
                    <a:pt x="142905" y="743320"/>
                  </a:lnTo>
                  <a:lnTo>
                    <a:pt x="164901" y="711656"/>
                  </a:lnTo>
                  <a:lnTo>
                    <a:pt x="188340" y="680467"/>
                  </a:lnTo>
                  <a:lnTo>
                    <a:pt x="213198" y="649768"/>
                  </a:lnTo>
                  <a:lnTo>
                    <a:pt x="239449" y="619574"/>
                  </a:lnTo>
                  <a:lnTo>
                    <a:pt x="267066" y="589900"/>
                  </a:lnTo>
                  <a:lnTo>
                    <a:pt x="296026" y="560764"/>
                  </a:lnTo>
                  <a:lnTo>
                    <a:pt x="326301" y="532179"/>
                  </a:lnTo>
                  <a:lnTo>
                    <a:pt x="357867" y="504162"/>
                  </a:lnTo>
                  <a:lnTo>
                    <a:pt x="390697" y="476728"/>
                  </a:lnTo>
                  <a:lnTo>
                    <a:pt x="424767" y="449893"/>
                  </a:lnTo>
                  <a:lnTo>
                    <a:pt x="460051" y="423673"/>
                  </a:lnTo>
                  <a:lnTo>
                    <a:pt x="496523" y="398082"/>
                  </a:lnTo>
                  <a:lnTo>
                    <a:pt x="534157" y="373137"/>
                  </a:lnTo>
                  <a:lnTo>
                    <a:pt x="572928" y="348853"/>
                  </a:lnTo>
                  <a:lnTo>
                    <a:pt x="612811" y="325245"/>
                  </a:lnTo>
                  <a:lnTo>
                    <a:pt x="653779" y="302330"/>
                  </a:lnTo>
                  <a:lnTo>
                    <a:pt x="695808" y="280123"/>
                  </a:lnTo>
                  <a:lnTo>
                    <a:pt x="738871" y="258639"/>
                  </a:lnTo>
                  <a:lnTo>
                    <a:pt x="782944" y="237894"/>
                  </a:lnTo>
                  <a:lnTo>
                    <a:pt x="827999" y="217904"/>
                  </a:lnTo>
                  <a:lnTo>
                    <a:pt x="874013" y="198684"/>
                  </a:lnTo>
                  <a:lnTo>
                    <a:pt x="920959" y="180249"/>
                  </a:lnTo>
                  <a:lnTo>
                    <a:pt x="968812" y="162616"/>
                  </a:lnTo>
                  <a:lnTo>
                    <a:pt x="1017546" y="145800"/>
                  </a:lnTo>
                  <a:lnTo>
                    <a:pt x="1067135" y="129816"/>
                  </a:lnTo>
                  <a:lnTo>
                    <a:pt x="1117555" y="114680"/>
                  </a:lnTo>
                  <a:lnTo>
                    <a:pt x="1168779" y="100408"/>
                  </a:lnTo>
                  <a:lnTo>
                    <a:pt x="1220782" y="87015"/>
                  </a:lnTo>
                  <a:lnTo>
                    <a:pt x="1273538" y="74517"/>
                  </a:lnTo>
                  <a:lnTo>
                    <a:pt x="1327021" y="62929"/>
                  </a:lnTo>
                  <a:lnTo>
                    <a:pt x="1381207" y="52267"/>
                  </a:lnTo>
                  <a:lnTo>
                    <a:pt x="1436070" y="42546"/>
                  </a:lnTo>
                  <a:lnTo>
                    <a:pt x="1491583" y="33783"/>
                  </a:lnTo>
                  <a:lnTo>
                    <a:pt x="1547722" y="25992"/>
                  </a:lnTo>
                  <a:lnTo>
                    <a:pt x="1604460" y="19190"/>
                  </a:lnTo>
                  <a:lnTo>
                    <a:pt x="1661773" y="13391"/>
                  </a:lnTo>
                  <a:lnTo>
                    <a:pt x="1719634" y="8611"/>
                  </a:lnTo>
                  <a:lnTo>
                    <a:pt x="1778018" y="4867"/>
                  </a:lnTo>
                  <a:lnTo>
                    <a:pt x="1836900" y="2173"/>
                  </a:lnTo>
                  <a:lnTo>
                    <a:pt x="1896254" y="546"/>
                  </a:lnTo>
                  <a:lnTo>
                    <a:pt x="1956053" y="0"/>
                  </a:lnTo>
                  <a:lnTo>
                    <a:pt x="2015853" y="546"/>
                  </a:lnTo>
                  <a:lnTo>
                    <a:pt x="2075207" y="2173"/>
                  </a:lnTo>
                  <a:lnTo>
                    <a:pt x="2134089" y="4867"/>
                  </a:lnTo>
                  <a:lnTo>
                    <a:pt x="2192473" y="8611"/>
                  </a:lnTo>
                  <a:lnTo>
                    <a:pt x="2250334" y="13391"/>
                  </a:lnTo>
                  <a:lnTo>
                    <a:pt x="2307647" y="19190"/>
                  </a:lnTo>
                  <a:lnTo>
                    <a:pt x="2364385" y="25992"/>
                  </a:lnTo>
                  <a:lnTo>
                    <a:pt x="2420524" y="33783"/>
                  </a:lnTo>
                  <a:lnTo>
                    <a:pt x="2476037" y="42546"/>
                  </a:lnTo>
                  <a:lnTo>
                    <a:pt x="2530900" y="52267"/>
                  </a:lnTo>
                  <a:lnTo>
                    <a:pt x="2585086" y="62929"/>
                  </a:lnTo>
                  <a:lnTo>
                    <a:pt x="2638569" y="74517"/>
                  </a:lnTo>
                  <a:lnTo>
                    <a:pt x="2691325" y="87015"/>
                  </a:lnTo>
                  <a:lnTo>
                    <a:pt x="2743328" y="100408"/>
                  </a:lnTo>
                  <a:lnTo>
                    <a:pt x="2794552" y="114680"/>
                  </a:lnTo>
                  <a:lnTo>
                    <a:pt x="2844972" y="129816"/>
                  </a:lnTo>
                  <a:lnTo>
                    <a:pt x="2894561" y="145800"/>
                  </a:lnTo>
                  <a:lnTo>
                    <a:pt x="2943295" y="162616"/>
                  </a:lnTo>
                  <a:lnTo>
                    <a:pt x="2991148" y="180249"/>
                  </a:lnTo>
                  <a:lnTo>
                    <a:pt x="3038094" y="198684"/>
                  </a:lnTo>
                  <a:lnTo>
                    <a:pt x="3084108" y="217904"/>
                  </a:lnTo>
                  <a:lnTo>
                    <a:pt x="3129163" y="237894"/>
                  </a:lnTo>
                  <a:lnTo>
                    <a:pt x="3173236" y="258639"/>
                  </a:lnTo>
                  <a:lnTo>
                    <a:pt x="3216299" y="280123"/>
                  </a:lnTo>
                  <a:lnTo>
                    <a:pt x="3258328" y="302330"/>
                  </a:lnTo>
                  <a:lnTo>
                    <a:pt x="3299296" y="325245"/>
                  </a:lnTo>
                  <a:lnTo>
                    <a:pt x="3339179" y="348853"/>
                  </a:lnTo>
                  <a:lnTo>
                    <a:pt x="3377950" y="373137"/>
                  </a:lnTo>
                  <a:lnTo>
                    <a:pt x="3415584" y="398082"/>
                  </a:lnTo>
                  <a:lnTo>
                    <a:pt x="3452056" y="423673"/>
                  </a:lnTo>
                  <a:lnTo>
                    <a:pt x="3487340" y="449893"/>
                  </a:lnTo>
                  <a:lnTo>
                    <a:pt x="3521410" y="476728"/>
                  </a:lnTo>
                  <a:lnTo>
                    <a:pt x="3554240" y="504162"/>
                  </a:lnTo>
                  <a:lnTo>
                    <a:pt x="3585806" y="532179"/>
                  </a:lnTo>
                  <a:lnTo>
                    <a:pt x="3616081" y="560764"/>
                  </a:lnTo>
                  <a:lnTo>
                    <a:pt x="3645041" y="589900"/>
                  </a:lnTo>
                  <a:lnTo>
                    <a:pt x="3672658" y="619574"/>
                  </a:lnTo>
                  <a:lnTo>
                    <a:pt x="3698909" y="649768"/>
                  </a:lnTo>
                  <a:lnTo>
                    <a:pt x="3723767" y="680467"/>
                  </a:lnTo>
                  <a:lnTo>
                    <a:pt x="3747206" y="711656"/>
                  </a:lnTo>
                  <a:lnTo>
                    <a:pt x="3769202" y="743320"/>
                  </a:lnTo>
                  <a:lnTo>
                    <a:pt x="3789728" y="775442"/>
                  </a:lnTo>
                  <a:lnTo>
                    <a:pt x="3826269" y="840999"/>
                  </a:lnTo>
                  <a:lnTo>
                    <a:pt x="3856625" y="908204"/>
                  </a:lnTo>
                  <a:lnTo>
                    <a:pt x="3880592" y="976932"/>
                  </a:lnTo>
                  <a:lnTo>
                    <a:pt x="3897964" y="1047057"/>
                  </a:lnTo>
                  <a:lnTo>
                    <a:pt x="3908538" y="1118457"/>
                  </a:lnTo>
                  <a:lnTo>
                    <a:pt x="3912107" y="1191006"/>
                  </a:lnTo>
                  <a:lnTo>
                    <a:pt x="3911211" y="1227416"/>
                  </a:lnTo>
                  <a:lnTo>
                    <a:pt x="3904113" y="1299405"/>
                  </a:lnTo>
                  <a:lnTo>
                    <a:pt x="3890115" y="1370183"/>
                  </a:lnTo>
                  <a:lnTo>
                    <a:pt x="3869420" y="1439626"/>
                  </a:lnTo>
                  <a:lnTo>
                    <a:pt x="3842233" y="1507608"/>
                  </a:lnTo>
                  <a:lnTo>
                    <a:pt x="3808759" y="1574004"/>
                  </a:lnTo>
                  <a:lnTo>
                    <a:pt x="3769202" y="1638691"/>
                  </a:lnTo>
                  <a:lnTo>
                    <a:pt x="3747206" y="1670355"/>
                  </a:lnTo>
                  <a:lnTo>
                    <a:pt x="3723767" y="1701544"/>
                  </a:lnTo>
                  <a:lnTo>
                    <a:pt x="3698909" y="1732243"/>
                  </a:lnTo>
                  <a:lnTo>
                    <a:pt x="3672658" y="1762437"/>
                  </a:lnTo>
                  <a:lnTo>
                    <a:pt x="3645041" y="1792111"/>
                  </a:lnTo>
                  <a:lnTo>
                    <a:pt x="3616081" y="1821247"/>
                  </a:lnTo>
                  <a:lnTo>
                    <a:pt x="3585806" y="1849832"/>
                  </a:lnTo>
                  <a:lnTo>
                    <a:pt x="3554240" y="1877849"/>
                  </a:lnTo>
                  <a:lnTo>
                    <a:pt x="3521410" y="1905283"/>
                  </a:lnTo>
                  <a:lnTo>
                    <a:pt x="3487340" y="1932118"/>
                  </a:lnTo>
                  <a:lnTo>
                    <a:pt x="3452056" y="1958338"/>
                  </a:lnTo>
                  <a:lnTo>
                    <a:pt x="3415584" y="1983929"/>
                  </a:lnTo>
                  <a:lnTo>
                    <a:pt x="3377950" y="2008874"/>
                  </a:lnTo>
                  <a:lnTo>
                    <a:pt x="3339179" y="2033158"/>
                  </a:lnTo>
                  <a:lnTo>
                    <a:pt x="3299296" y="2056766"/>
                  </a:lnTo>
                  <a:lnTo>
                    <a:pt x="3258328" y="2079681"/>
                  </a:lnTo>
                  <a:lnTo>
                    <a:pt x="3216299" y="2101888"/>
                  </a:lnTo>
                  <a:lnTo>
                    <a:pt x="3173236" y="2123372"/>
                  </a:lnTo>
                  <a:lnTo>
                    <a:pt x="3129163" y="2144117"/>
                  </a:lnTo>
                  <a:lnTo>
                    <a:pt x="3084108" y="2164107"/>
                  </a:lnTo>
                  <a:lnTo>
                    <a:pt x="3038094" y="2183327"/>
                  </a:lnTo>
                  <a:lnTo>
                    <a:pt x="2991148" y="2201762"/>
                  </a:lnTo>
                  <a:lnTo>
                    <a:pt x="2943295" y="2219395"/>
                  </a:lnTo>
                  <a:lnTo>
                    <a:pt x="2894561" y="2236211"/>
                  </a:lnTo>
                  <a:lnTo>
                    <a:pt x="2844972" y="2252195"/>
                  </a:lnTo>
                  <a:lnTo>
                    <a:pt x="2794552" y="2267331"/>
                  </a:lnTo>
                  <a:lnTo>
                    <a:pt x="2743328" y="2281603"/>
                  </a:lnTo>
                  <a:lnTo>
                    <a:pt x="2691325" y="2294996"/>
                  </a:lnTo>
                  <a:lnTo>
                    <a:pt x="2638569" y="2307494"/>
                  </a:lnTo>
                  <a:lnTo>
                    <a:pt x="2585086" y="2319082"/>
                  </a:lnTo>
                  <a:lnTo>
                    <a:pt x="2530900" y="2329744"/>
                  </a:lnTo>
                  <a:lnTo>
                    <a:pt x="2476037" y="2339465"/>
                  </a:lnTo>
                  <a:lnTo>
                    <a:pt x="2420524" y="2348228"/>
                  </a:lnTo>
                  <a:lnTo>
                    <a:pt x="2364385" y="2356019"/>
                  </a:lnTo>
                  <a:lnTo>
                    <a:pt x="2307647" y="2362821"/>
                  </a:lnTo>
                  <a:lnTo>
                    <a:pt x="2250334" y="2368620"/>
                  </a:lnTo>
                  <a:lnTo>
                    <a:pt x="2192473" y="2373400"/>
                  </a:lnTo>
                  <a:lnTo>
                    <a:pt x="2134089" y="2377144"/>
                  </a:lnTo>
                  <a:lnTo>
                    <a:pt x="2075207" y="2379838"/>
                  </a:lnTo>
                  <a:lnTo>
                    <a:pt x="2015853" y="2381465"/>
                  </a:lnTo>
                  <a:lnTo>
                    <a:pt x="1956053" y="2382012"/>
                  </a:lnTo>
                  <a:lnTo>
                    <a:pt x="1896254" y="2381465"/>
                  </a:lnTo>
                  <a:lnTo>
                    <a:pt x="1836900" y="2379838"/>
                  </a:lnTo>
                  <a:lnTo>
                    <a:pt x="1778018" y="2377144"/>
                  </a:lnTo>
                  <a:lnTo>
                    <a:pt x="1719634" y="2373400"/>
                  </a:lnTo>
                  <a:lnTo>
                    <a:pt x="1661773" y="2368620"/>
                  </a:lnTo>
                  <a:lnTo>
                    <a:pt x="1604460" y="2362821"/>
                  </a:lnTo>
                  <a:lnTo>
                    <a:pt x="1547722" y="2356019"/>
                  </a:lnTo>
                  <a:lnTo>
                    <a:pt x="1491583" y="2348228"/>
                  </a:lnTo>
                  <a:lnTo>
                    <a:pt x="1436070" y="2339465"/>
                  </a:lnTo>
                  <a:lnTo>
                    <a:pt x="1381207" y="2329744"/>
                  </a:lnTo>
                  <a:lnTo>
                    <a:pt x="1327021" y="2319082"/>
                  </a:lnTo>
                  <a:lnTo>
                    <a:pt x="1273538" y="2307494"/>
                  </a:lnTo>
                  <a:lnTo>
                    <a:pt x="1220782" y="2294996"/>
                  </a:lnTo>
                  <a:lnTo>
                    <a:pt x="1168779" y="2281603"/>
                  </a:lnTo>
                  <a:lnTo>
                    <a:pt x="1117555" y="2267331"/>
                  </a:lnTo>
                  <a:lnTo>
                    <a:pt x="1067135" y="2252195"/>
                  </a:lnTo>
                  <a:lnTo>
                    <a:pt x="1017546" y="2236211"/>
                  </a:lnTo>
                  <a:lnTo>
                    <a:pt x="968812" y="2219395"/>
                  </a:lnTo>
                  <a:lnTo>
                    <a:pt x="920959" y="2201762"/>
                  </a:lnTo>
                  <a:lnTo>
                    <a:pt x="874013" y="2183327"/>
                  </a:lnTo>
                  <a:lnTo>
                    <a:pt x="827999" y="2164107"/>
                  </a:lnTo>
                  <a:lnTo>
                    <a:pt x="782944" y="2144117"/>
                  </a:lnTo>
                  <a:lnTo>
                    <a:pt x="738871" y="2123372"/>
                  </a:lnTo>
                  <a:lnTo>
                    <a:pt x="695808" y="2101888"/>
                  </a:lnTo>
                  <a:lnTo>
                    <a:pt x="653779" y="2079681"/>
                  </a:lnTo>
                  <a:lnTo>
                    <a:pt x="612811" y="2056766"/>
                  </a:lnTo>
                  <a:lnTo>
                    <a:pt x="572928" y="2033158"/>
                  </a:lnTo>
                  <a:lnTo>
                    <a:pt x="534157" y="2008874"/>
                  </a:lnTo>
                  <a:lnTo>
                    <a:pt x="496523" y="1983929"/>
                  </a:lnTo>
                  <a:lnTo>
                    <a:pt x="460051" y="1958338"/>
                  </a:lnTo>
                  <a:lnTo>
                    <a:pt x="424767" y="1932118"/>
                  </a:lnTo>
                  <a:lnTo>
                    <a:pt x="390697" y="1905283"/>
                  </a:lnTo>
                  <a:lnTo>
                    <a:pt x="357867" y="1877849"/>
                  </a:lnTo>
                  <a:lnTo>
                    <a:pt x="326301" y="1849832"/>
                  </a:lnTo>
                  <a:lnTo>
                    <a:pt x="296026" y="1821247"/>
                  </a:lnTo>
                  <a:lnTo>
                    <a:pt x="267066" y="1792111"/>
                  </a:lnTo>
                  <a:lnTo>
                    <a:pt x="239449" y="1762437"/>
                  </a:lnTo>
                  <a:lnTo>
                    <a:pt x="213198" y="1732243"/>
                  </a:lnTo>
                  <a:lnTo>
                    <a:pt x="188340" y="1701544"/>
                  </a:lnTo>
                  <a:lnTo>
                    <a:pt x="164901" y="1670355"/>
                  </a:lnTo>
                  <a:lnTo>
                    <a:pt x="142905" y="1638691"/>
                  </a:lnTo>
                  <a:lnTo>
                    <a:pt x="122379" y="1606569"/>
                  </a:lnTo>
                  <a:lnTo>
                    <a:pt x="85838" y="1541012"/>
                  </a:lnTo>
                  <a:lnTo>
                    <a:pt x="55482" y="1473807"/>
                  </a:lnTo>
                  <a:lnTo>
                    <a:pt x="31515" y="1405079"/>
                  </a:lnTo>
                  <a:lnTo>
                    <a:pt x="14143" y="1334954"/>
                  </a:lnTo>
                  <a:lnTo>
                    <a:pt x="3569" y="1263554"/>
                  </a:lnTo>
                  <a:lnTo>
                    <a:pt x="0" y="1191006"/>
                  </a:lnTo>
                  <a:close/>
                </a:path>
              </a:pathLst>
            </a:custGeom>
            <a:ln w="25908">
              <a:solidFill>
                <a:srgbClr val="00438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381496" y="3056763"/>
              <a:ext cx="1430020" cy="1582420"/>
            </a:xfrm>
            <a:custGeom>
              <a:avLst/>
              <a:gdLst/>
              <a:ahLst/>
              <a:cxnLst/>
              <a:rect l="l" t="t" r="r" b="b"/>
              <a:pathLst>
                <a:path w="1430020" h="1582420">
                  <a:moveTo>
                    <a:pt x="1368298" y="0"/>
                  </a:moveTo>
                  <a:lnTo>
                    <a:pt x="725424" y="61213"/>
                  </a:lnTo>
                  <a:lnTo>
                    <a:pt x="901446" y="206628"/>
                  </a:lnTo>
                  <a:lnTo>
                    <a:pt x="176022" y="1084706"/>
                  </a:lnTo>
                  <a:lnTo>
                    <a:pt x="0" y="939291"/>
                  </a:lnTo>
                  <a:lnTo>
                    <a:pt x="61213" y="1582165"/>
                  </a:lnTo>
                  <a:lnTo>
                    <a:pt x="704087" y="1520951"/>
                  </a:lnTo>
                  <a:lnTo>
                    <a:pt x="528065" y="1375536"/>
                  </a:lnTo>
                  <a:lnTo>
                    <a:pt x="1253489" y="497458"/>
                  </a:lnTo>
                  <a:lnTo>
                    <a:pt x="1429511" y="642873"/>
                  </a:lnTo>
                  <a:lnTo>
                    <a:pt x="1368298" y="0"/>
                  </a:lnTo>
                  <a:close/>
                </a:path>
              </a:pathLst>
            </a:custGeom>
            <a:solidFill>
              <a:srgbClr val="E21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381496" y="3056763"/>
              <a:ext cx="1430020" cy="1582420"/>
            </a:xfrm>
            <a:custGeom>
              <a:avLst/>
              <a:gdLst/>
              <a:ahLst/>
              <a:cxnLst/>
              <a:rect l="l" t="t" r="r" b="b"/>
              <a:pathLst>
                <a:path w="1430020" h="1582420">
                  <a:moveTo>
                    <a:pt x="61213" y="1582165"/>
                  </a:moveTo>
                  <a:lnTo>
                    <a:pt x="0" y="939291"/>
                  </a:lnTo>
                  <a:lnTo>
                    <a:pt x="176022" y="1084706"/>
                  </a:lnTo>
                  <a:lnTo>
                    <a:pt x="901446" y="206628"/>
                  </a:lnTo>
                  <a:lnTo>
                    <a:pt x="725424" y="61213"/>
                  </a:lnTo>
                  <a:lnTo>
                    <a:pt x="1368298" y="0"/>
                  </a:lnTo>
                  <a:lnTo>
                    <a:pt x="1429511" y="642873"/>
                  </a:lnTo>
                  <a:lnTo>
                    <a:pt x="1253489" y="497458"/>
                  </a:lnTo>
                  <a:lnTo>
                    <a:pt x="528065" y="1375536"/>
                  </a:lnTo>
                  <a:lnTo>
                    <a:pt x="704087" y="1520951"/>
                  </a:lnTo>
                  <a:lnTo>
                    <a:pt x="61213" y="1582165"/>
                  </a:lnTo>
                  <a:close/>
                </a:path>
              </a:pathLst>
            </a:custGeom>
            <a:ln w="25399">
              <a:solidFill>
                <a:srgbClr val="6224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662419" y="3451860"/>
              <a:ext cx="782320" cy="949960"/>
            </a:xfrm>
            <a:custGeom>
              <a:avLst/>
              <a:gdLst/>
              <a:ahLst/>
              <a:cxnLst/>
              <a:rect l="l" t="t" r="r" b="b"/>
              <a:pathLst>
                <a:path w="782320" h="949960">
                  <a:moveTo>
                    <a:pt x="27431" y="782701"/>
                  </a:moveTo>
                  <a:lnTo>
                    <a:pt x="0" y="815975"/>
                  </a:lnTo>
                  <a:lnTo>
                    <a:pt x="77724" y="949706"/>
                  </a:lnTo>
                  <a:lnTo>
                    <a:pt x="101726" y="920623"/>
                  </a:lnTo>
                  <a:lnTo>
                    <a:pt x="85598" y="894080"/>
                  </a:lnTo>
                  <a:lnTo>
                    <a:pt x="105299" y="870204"/>
                  </a:lnTo>
                  <a:lnTo>
                    <a:pt x="70738" y="870204"/>
                  </a:lnTo>
                  <a:lnTo>
                    <a:pt x="42036" y="823341"/>
                  </a:lnTo>
                  <a:lnTo>
                    <a:pt x="143402" y="823341"/>
                  </a:lnTo>
                  <a:lnTo>
                    <a:pt x="27431" y="782701"/>
                  </a:lnTo>
                  <a:close/>
                </a:path>
                <a:path w="782320" h="949960">
                  <a:moveTo>
                    <a:pt x="143402" y="823341"/>
                  </a:moveTo>
                  <a:lnTo>
                    <a:pt x="42036" y="823341"/>
                  </a:lnTo>
                  <a:lnTo>
                    <a:pt x="93472" y="842772"/>
                  </a:lnTo>
                  <a:lnTo>
                    <a:pt x="70738" y="870204"/>
                  </a:lnTo>
                  <a:lnTo>
                    <a:pt x="105299" y="870204"/>
                  </a:lnTo>
                  <a:lnTo>
                    <a:pt x="119760" y="852678"/>
                  </a:lnTo>
                  <a:lnTo>
                    <a:pt x="157898" y="852678"/>
                  </a:lnTo>
                  <a:lnTo>
                    <a:pt x="173481" y="833882"/>
                  </a:lnTo>
                  <a:lnTo>
                    <a:pt x="143402" y="823341"/>
                  </a:lnTo>
                  <a:close/>
                </a:path>
                <a:path w="782320" h="949960">
                  <a:moveTo>
                    <a:pt x="157898" y="852678"/>
                  </a:moveTo>
                  <a:lnTo>
                    <a:pt x="119760" y="852678"/>
                  </a:lnTo>
                  <a:lnTo>
                    <a:pt x="148844" y="863600"/>
                  </a:lnTo>
                  <a:lnTo>
                    <a:pt x="157898" y="852678"/>
                  </a:lnTo>
                  <a:close/>
                </a:path>
                <a:path w="782320" h="949960">
                  <a:moveTo>
                    <a:pt x="171576" y="664210"/>
                  </a:moveTo>
                  <a:lnTo>
                    <a:pt x="148462" y="692150"/>
                  </a:lnTo>
                  <a:lnTo>
                    <a:pt x="190579" y="759714"/>
                  </a:lnTo>
                  <a:lnTo>
                    <a:pt x="92709" y="759714"/>
                  </a:lnTo>
                  <a:lnTo>
                    <a:pt x="203834" y="797052"/>
                  </a:lnTo>
                  <a:lnTo>
                    <a:pt x="229107" y="766445"/>
                  </a:lnTo>
                  <a:lnTo>
                    <a:pt x="225320" y="759714"/>
                  </a:lnTo>
                  <a:lnTo>
                    <a:pt x="190831" y="759714"/>
                  </a:lnTo>
                  <a:lnTo>
                    <a:pt x="116331" y="731139"/>
                  </a:lnTo>
                  <a:lnTo>
                    <a:pt x="209240" y="731139"/>
                  </a:lnTo>
                  <a:lnTo>
                    <a:pt x="171576" y="664210"/>
                  </a:lnTo>
                  <a:close/>
                </a:path>
                <a:path w="782320" h="949960">
                  <a:moveTo>
                    <a:pt x="206459" y="622347"/>
                  </a:moveTo>
                  <a:lnTo>
                    <a:pt x="206104" y="622347"/>
                  </a:lnTo>
                  <a:lnTo>
                    <a:pt x="183896" y="649351"/>
                  </a:lnTo>
                  <a:lnTo>
                    <a:pt x="268224" y="719074"/>
                  </a:lnTo>
                  <a:lnTo>
                    <a:pt x="290702" y="691896"/>
                  </a:lnTo>
                  <a:lnTo>
                    <a:pt x="234187" y="645160"/>
                  </a:lnTo>
                  <a:lnTo>
                    <a:pt x="235711" y="640842"/>
                  </a:lnTo>
                  <a:lnTo>
                    <a:pt x="237489" y="636905"/>
                  </a:lnTo>
                  <a:lnTo>
                    <a:pt x="239522" y="633603"/>
                  </a:lnTo>
                  <a:lnTo>
                    <a:pt x="240156" y="632460"/>
                  </a:lnTo>
                  <a:lnTo>
                    <a:pt x="218694" y="632460"/>
                  </a:lnTo>
                  <a:lnTo>
                    <a:pt x="206459" y="622347"/>
                  </a:lnTo>
                  <a:close/>
                </a:path>
                <a:path w="782320" h="949960">
                  <a:moveTo>
                    <a:pt x="234441" y="588137"/>
                  </a:moveTo>
                  <a:lnTo>
                    <a:pt x="233552" y="588899"/>
                  </a:lnTo>
                  <a:lnTo>
                    <a:pt x="232663" y="589915"/>
                  </a:lnTo>
                  <a:lnTo>
                    <a:pt x="231521" y="591058"/>
                  </a:lnTo>
                  <a:lnTo>
                    <a:pt x="230406" y="592328"/>
                  </a:lnTo>
                  <a:lnTo>
                    <a:pt x="229615" y="593344"/>
                  </a:lnTo>
                  <a:lnTo>
                    <a:pt x="228853" y="594233"/>
                  </a:lnTo>
                  <a:lnTo>
                    <a:pt x="225805" y="597916"/>
                  </a:lnTo>
                  <a:lnTo>
                    <a:pt x="223265" y="602742"/>
                  </a:lnTo>
                  <a:lnTo>
                    <a:pt x="221360" y="608457"/>
                  </a:lnTo>
                  <a:lnTo>
                    <a:pt x="219328" y="614299"/>
                  </a:lnTo>
                  <a:lnTo>
                    <a:pt x="218581" y="621030"/>
                  </a:lnTo>
                  <a:lnTo>
                    <a:pt x="218694" y="632460"/>
                  </a:lnTo>
                  <a:lnTo>
                    <a:pt x="240156" y="632460"/>
                  </a:lnTo>
                  <a:lnTo>
                    <a:pt x="241426" y="630174"/>
                  </a:lnTo>
                  <a:lnTo>
                    <a:pt x="243966" y="626618"/>
                  </a:lnTo>
                  <a:lnTo>
                    <a:pt x="247141" y="622808"/>
                  </a:lnTo>
                  <a:lnTo>
                    <a:pt x="248538" y="621030"/>
                  </a:lnTo>
                  <a:lnTo>
                    <a:pt x="252729" y="616585"/>
                  </a:lnTo>
                  <a:lnTo>
                    <a:pt x="255015" y="614299"/>
                  </a:lnTo>
                  <a:lnTo>
                    <a:pt x="256794" y="612648"/>
                  </a:lnTo>
                  <a:lnTo>
                    <a:pt x="258190" y="611759"/>
                  </a:lnTo>
                  <a:lnTo>
                    <a:pt x="260223" y="609473"/>
                  </a:lnTo>
                  <a:lnTo>
                    <a:pt x="234441" y="588137"/>
                  </a:lnTo>
                  <a:close/>
                </a:path>
                <a:path w="782320" h="949960">
                  <a:moveTo>
                    <a:pt x="268858" y="546481"/>
                  </a:moveTo>
                  <a:lnTo>
                    <a:pt x="301371" y="618998"/>
                  </a:lnTo>
                  <a:lnTo>
                    <a:pt x="331343" y="631063"/>
                  </a:lnTo>
                  <a:lnTo>
                    <a:pt x="338300" y="629777"/>
                  </a:lnTo>
                  <a:lnTo>
                    <a:pt x="366395" y="598932"/>
                  </a:lnTo>
                  <a:lnTo>
                    <a:pt x="367620" y="594233"/>
                  </a:lnTo>
                  <a:lnTo>
                    <a:pt x="367720" y="593852"/>
                  </a:lnTo>
                  <a:lnTo>
                    <a:pt x="332866" y="593852"/>
                  </a:lnTo>
                  <a:lnTo>
                    <a:pt x="330326" y="593344"/>
                  </a:lnTo>
                  <a:lnTo>
                    <a:pt x="327532" y="592836"/>
                  </a:lnTo>
                  <a:lnTo>
                    <a:pt x="324738" y="591439"/>
                  </a:lnTo>
                  <a:lnTo>
                    <a:pt x="318643" y="587375"/>
                  </a:lnTo>
                  <a:lnTo>
                    <a:pt x="314959" y="584581"/>
                  </a:lnTo>
                  <a:lnTo>
                    <a:pt x="268858" y="546481"/>
                  </a:lnTo>
                  <a:close/>
                </a:path>
                <a:path w="782320" h="949960">
                  <a:moveTo>
                    <a:pt x="316483" y="488823"/>
                  </a:moveTo>
                  <a:lnTo>
                    <a:pt x="294004" y="516001"/>
                  </a:lnTo>
                  <a:lnTo>
                    <a:pt x="353822" y="565404"/>
                  </a:lnTo>
                  <a:lnTo>
                    <a:pt x="353313" y="569341"/>
                  </a:lnTo>
                  <a:lnTo>
                    <a:pt x="352425" y="573151"/>
                  </a:lnTo>
                  <a:lnTo>
                    <a:pt x="350900" y="576580"/>
                  </a:lnTo>
                  <a:lnTo>
                    <a:pt x="349376" y="580136"/>
                  </a:lnTo>
                  <a:lnTo>
                    <a:pt x="347725" y="583057"/>
                  </a:lnTo>
                  <a:lnTo>
                    <a:pt x="345821" y="585343"/>
                  </a:lnTo>
                  <a:lnTo>
                    <a:pt x="343544" y="588137"/>
                  </a:lnTo>
                  <a:lnTo>
                    <a:pt x="342886" y="588899"/>
                  </a:lnTo>
                  <a:lnTo>
                    <a:pt x="340359" y="591185"/>
                  </a:lnTo>
                  <a:lnTo>
                    <a:pt x="337947" y="592328"/>
                  </a:lnTo>
                  <a:lnTo>
                    <a:pt x="335406" y="593598"/>
                  </a:lnTo>
                  <a:lnTo>
                    <a:pt x="332866" y="593852"/>
                  </a:lnTo>
                  <a:lnTo>
                    <a:pt x="367720" y="593852"/>
                  </a:lnTo>
                  <a:lnTo>
                    <a:pt x="367786" y="593598"/>
                  </a:lnTo>
                  <a:lnTo>
                    <a:pt x="367852" y="593344"/>
                  </a:lnTo>
                  <a:lnTo>
                    <a:pt x="369061" y="577977"/>
                  </a:lnTo>
                  <a:lnTo>
                    <a:pt x="384831" y="577977"/>
                  </a:lnTo>
                  <a:lnTo>
                    <a:pt x="400811" y="558546"/>
                  </a:lnTo>
                  <a:lnTo>
                    <a:pt x="316483" y="488823"/>
                  </a:lnTo>
                  <a:close/>
                </a:path>
                <a:path w="782320" h="949960">
                  <a:moveTo>
                    <a:pt x="384831" y="577977"/>
                  </a:moveTo>
                  <a:lnTo>
                    <a:pt x="369061" y="577977"/>
                  </a:lnTo>
                  <a:lnTo>
                    <a:pt x="378459" y="585724"/>
                  </a:lnTo>
                  <a:lnTo>
                    <a:pt x="384831" y="577977"/>
                  </a:lnTo>
                  <a:close/>
                </a:path>
                <a:path w="782320" h="949960">
                  <a:moveTo>
                    <a:pt x="359663" y="436499"/>
                  </a:moveTo>
                  <a:lnTo>
                    <a:pt x="337184" y="463677"/>
                  </a:lnTo>
                  <a:lnTo>
                    <a:pt x="452627" y="558927"/>
                  </a:lnTo>
                  <a:lnTo>
                    <a:pt x="474979" y="531876"/>
                  </a:lnTo>
                  <a:lnTo>
                    <a:pt x="439800" y="502793"/>
                  </a:lnTo>
                  <a:lnTo>
                    <a:pt x="444626" y="500761"/>
                  </a:lnTo>
                  <a:lnTo>
                    <a:pt x="448818" y="498602"/>
                  </a:lnTo>
                  <a:lnTo>
                    <a:pt x="456437" y="493522"/>
                  </a:lnTo>
                  <a:lnTo>
                    <a:pt x="459953" y="490347"/>
                  </a:lnTo>
                  <a:lnTo>
                    <a:pt x="424687" y="490347"/>
                  </a:lnTo>
                  <a:lnTo>
                    <a:pt x="382397" y="455295"/>
                  </a:lnTo>
                  <a:lnTo>
                    <a:pt x="382904" y="451612"/>
                  </a:lnTo>
                  <a:lnTo>
                    <a:pt x="383845" y="448437"/>
                  </a:lnTo>
                  <a:lnTo>
                    <a:pt x="383902" y="448246"/>
                  </a:lnTo>
                  <a:lnTo>
                    <a:pt x="385318" y="444754"/>
                  </a:lnTo>
                  <a:lnTo>
                    <a:pt x="385786" y="443738"/>
                  </a:lnTo>
                  <a:lnTo>
                    <a:pt x="368426" y="443738"/>
                  </a:lnTo>
                  <a:lnTo>
                    <a:pt x="359663" y="436499"/>
                  </a:lnTo>
                  <a:close/>
                </a:path>
                <a:path w="782320" h="949960">
                  <a:moveTo>
                    <a:pt x="466558" y="426974"/>
                  </a:moveTo>
                  <a:lnTo>
                    <a:pt x="401193" y="426974"/>
                  </a:lnTo>
                  <a:lnTo>
                    <a:pt x="413257" y="427482"/>
                  </a:lnTo>
                  <a:lnTo>
                    <a:pt x="420370" y="431038"/>
                  </a:lnTo>
                  <a:lnTo>
                    <a:pt x="444373" y="465582"/>
                  </a:lnTo>
                  <a:lnTo>
                    <a:pt x="442086" y="472694"/>
                  </a:lnTo>
                  <a:lnTo>
                    <a:pt x="436014" y="479933"/>
                  </a:lnTo>
                  <a:lnTo>
                    <a:pt x="434466" y="481838"/>
                  </a:lnTo>
                  <a:lnTo>
                    <a:pt x="430910" y="485648"/>
                  </a:lnTo>
                  <a:lnTo>
                    <a:pt x="429005" y="487553"/>
                  </a:lnTo>
                  <a:lnTo>
                    <a:pt x="426974" y="489077"/>
                  </a:lnTo>
                  <a:lnTo>
                    <a:pt x="424687" y="490347"/>
                  </a:lnTo>
                  <a:lnTo>
                    <a:pt x="459953" y="490347"/>
                  </a:lnTo>
                  <a:lnTo>
                    <a:pt x="460375" y="489966"/>
                  </a:lnTo>
                  <a:lnTo>
                    <a:pt x="464311" y="485140"/>
                  </a:lnTo>
                  <a:lnTo>
                    <a:pt x="468629" y="479933"/>
                  </a:lnTo>
                  <a:lnTo>
                    <a:pt x="471677" y="474218"/>
                  </a:lnTo>
                  <a:lnTo>
                    <a:pt x="473328" y="467995"/>
                  </a:lnTo>
                  <a:lnTo>
                    <a:pt x="475106" y="461772"/>
                  </a:lnTo>
                  <a:lnTo>
                    <a:pt x="475614" y="455295"/>
                  </a:lnTo>
                  <a:lnTo>
                    <a:pt x="474599" y="448437"/>
                  </a:lnTo>
                  <a:lnTo>
                    <a:pt x="473709" y="441960"/>
                  </a:lnTo>
                  <a:lnTo>
                    <a:pt x="471424" y="435229"/>
                  </a:lnTo>
                  <a:lnTo>
                    <a:pt x="467359" y="428371"/>
                  </a:lnTo>
                  <a:lnTo>
                    <a:pt x="466558" y="426974"/>
                  </a:lnTo>
                  <a:close/>
                </a:path>
                <a:path w="782320" h="949960">
                  <a:moveTo>
                    <a:pt x="411987" y="391922"/>
                  </a:moveTo>
                  <a:lnTo>
                    <a:pt x="375538" y="412623"/>
                  </a:lnTo>
                  <a:lnTo>
                    <a:pt x="368676" y="435991"/>
                  </a:lnTo>
                  <a:lnTo>
                    <a:pt x="368553" y="436880"/>
                  </a:lnTo>
                  <a:lnTo>
                    <a:pt x="368426" y="443738"/>
                  </a:lnTo>
                  <a:lnTo>
                    <a:pt x="385786" y="443738"/>
                  </a:lnTo>
                  <a:lnTo>
                    <a:pt x="386841" y="441452"/>
                  </a:lnTo>
                  <a:lnTo>
                    <a:pt x="388620" y="438531"/>
                  </a:lnTo>
                  <a:lnTo>
                    <a:pt x="390778" y="435991"/>
                  </a:lnTo>
                  <a:lnTo>
                    <a:pt x="395731" y="429895"/>
                  </a:lnTo>
                  <a:lnTo>
                    <a:pt x="401193" y="426974"/>
                  </a:lnTo>
                  <a:lnTo>
                    <a:pt x="466558" y="426974"/>
                  </a:lnTo>
                  <a:lnTo>
                    <a:pt x="463423" y="421513"/>
                  </a:lnTo>
                  <a:lnTo>
                    <a:pt x="431149" y="396779"/>
                  </a:lnTo>
                  <a:lnTo>
                    <a:pt x="421491" y="393374"/>
                  </a:lnTo>
                  <a:lnTo>
                    <a:pt x="411987" y="391922"/>
                  </a:lnTo>
                  <a:close/>
                </a:path>
                <a:path w="782320" h="949960">
                  <a:moveTo>
                    <a:pt x="546069" y="323215"/>
                  </a:moveTo>
                  <a:lnTo>
                    <a:pt x="487933" y="323215"/>
                  </a:lnTo>
                  <a:lnTo>
                    <a:pt x="492759" y="323976"/>
                  </a:lnTo>
                  <a:lnTo>
                    <a:pt x="497501" y="327914"/>
                  </a:lnTo>
                  <a:lnTo>
                    <a:pt x="497839" y="328168"/>
                  </a:lnTo>
                  <a:lnTo>
                    <a:pt x="493287" y="334432"/>
                  </a:lnTo>
                  <a:lnTo>
                    <a:pt x="488950" y="340661"/>
                  </a:lnTo>
                  <a:lnTo>
                    <a:pt x="484802" y="346866"/>
                  </a:lnTo>
                  <a:lnTo>
                    <a:pt x="475614" y="361188"/>
                  </a:lnTo>
                  <a:lnTo>
                    <a:pt x="472185" y="368808"/>
                  </a:lnTo>
                  <a:lnTo>
                    <a:pt x="468446" y="382270"/>
                  </a:lnTo>
                  <a:lnTo>
                    <a:pt x="468375" y="382524"/>
                  </a:lnTo>
                  <a:lnTo>
                    <a:pt x="487431" y="415655"/>
                  </a:lnTo>
                  <a:lnTo>
                    <a:pt x="500334" y="419465"/>
                  </a:lnTo>
                  <a:lnTo>
                    <a:pt x="507237" y="419227"/>
                  </a:lnTo>
                  <a:lnTo>
                    <a:pt x="539935" y="391922"/>
                  </a:lnTo>
                  <a:lnTo>
                    <a:pt x="542017" y="386080"/>
                  </a:lnTo>
                  <a:lnTo>
                    <a:pt x="508279" y="386080"/>
                  </a:lnTo>
                  <a:lnTo>
                    <a:pt x="506602" y="385318"/>
                  </a:lnTo>
                  <a:lnTo>
                    <a:pt x="497241" y="374142"/>
                  </a:lnTo>
                  <a:lnTo>
                    <a:pt x="497186" y="373761"/>
                  </a:lnTo>
                  <a:lnTo>
                    <a:pt x="497059" y="372872"/>
                  </a:lnTo>
                  <a:lnTo>
                    <a:pt x="496950" y="372110"/>
                  </a:lnTo>
                  <a:lnTo>
                    <a:pt x="497458" y="368935"/>
                  </a:lnTo>
                  <a:lnTo>
                    <a:pt x="498855" y="365633"/>
                  </a:lnTo>
                  <a:lnTo>
                    <a:pt x="499872" y="362839"/>
                  </a:lnTo>
                  <a:lnTo>
                    <a:pt x="502030" y="359029"/>
                  </a:lnTo>
                  <a:lnTo>
                    <a:pt x="504951" y="354330"/>
                  </a:lnTo>
                  <a:lnTo>
                    <a:pt x="510794" y="345313"/>
                  </a:lnTo>
                  <a:lnTo>
                    <a:pt x="513587" y="341503"/>
                  </a:lnTo>
                  <a:lnTo>
                    <a:pt x="568230" y="341503"/>
                  </a:lnTo>
                  <a:lnTo>
                    <a:pt x="546069" y="323215"/>
                  </a:lnTo>
                  <a:close/>
                </a:path>
                <a:path w="782320" h="949960">
                  <a:moveTo>
                    <a:pt x="568230" y="341503"/>
                  </a:moveTo>
                  <a:lnTo>
                    <a:pt x="513587" y="341503"/>
                  </a:lnTo>
                  <a:lnTo>
                    <a:pt x="531113" y="355981"/>
                  </a:lnTo>
                  <a:lnTo>
                    <a:pt x="531113" y="359537"/>
                  </a:lnTo>
                  <a:lnTo>
                    <a:pt x="530658" y="362839"/>
                  </a:lnTo>
                  <a:lnTo>
                    <a:pt x="530605" y="363220"/>
                  </a:lnTo>
                  <a:lnTo>
                    <a:pt x="529335" y="366903"/>
                  </a:lnTo>
                  <a:lnTo>
                    <a:pt x="528271" y="370332"/>
                  </a:lnTo>
                  <a:lnTo>
                    <a:pt x="509650" y="386080"/>
                  </a:lnTo>
                  <a:lnTo>
                    <a:pt x="542017" y="386080"/>
                  </a:lnTo>
                  <a:lnTo>
                    <a:pt x="543743" y="374777"/>
                  </a:lnTo>
                  <a:lnTo>
                    <a:pt x="543818" y="373761"/>
                  </a:lnTo>
                  <a:lnTo>
                    <a:pt x="543940" y="372110"/>
                  </a:lnTo>
                  <a:lnTo>
                    <a:pt x="544025" y="370332"/>
                  </a:lnTo>
                  <a:lnTo>
                    <a:pt x="544098" y="368808"/>
                  </a:lnTo>
                  <a:lnTo>
                    <a:pt x="544188" y="366903"/>
                  </a:lnTo>
                  <a:lnTo>
                    <a:pt x="559088" y="366903"/>
                  </a:lnTo>
                  <a:lnTo>
                    <a:pt x="575309" y="347345"/>
                  </a:lnTo>
                  <a:lnTo>
                    <a:pt x="568230" y="341503"/>
                  </a:lnTo>
                  <a:close/>
                </a:path>
                <a:path w="782320" h="949960">
                  <a:moveTo>
                    <a:pt x="559088" y="366903"/>
                  </a:moveTo>
                  <a:lnTo>
                    <a:pt x="544348" y="366903"/>
                  </a:lnTo>
                  <a:lnTo>
                    <a:pt x="553084" y="374142"/>
                  </a:lnTo>
                  <a:lnTo>
                    <a:pt x="559088" y="366903"/>
                  </a:lnTo>
                  <a:close/>
                </a:path>
                <a:path w="782320" h="949960">
                  <a:moveTo>
                    <a:pt x="494885" y="290597"/>
                  </a:moveTo>
                  <a:lnTo>
                    <a:pt x="452500" y="319278"/>
                  </a:lnTo>
                  <a:lnTo>
                    <a:pt x="430783" y="352552"/>
                  </a:lnTo>
                  <a:lnTo>
                    <a:pt x="429259" y="355981"/>
                  </a:lnTo>
                  <a:lnTo>
                    <a:pt x="449579" y="372872"/>
                  </a:lnTo>
                  <a:lnTo>
                    <a:pt x="451611" y="370332"/>
                  </a:lnTo>
                  <a:lnTo>
                    <a:pt x="452627" y="367411"/>
                  </a:lnTo>
                  <a:lnTo>
                    <a:pt x="454405" y="362839"/>
                  </a:lnTo>
                  <a:lnTo>
                    <a:pt x="478027" y="327914"/>
                  </a:lnTo>
                  <a:lnTo>
                    <a:pt x="482705" y="325755"/>
                  </a:lnTo>
                  <a:lnTo>
                    <a:pt x="487933" y="323215"/>
                  </a:lnTo>
                  <a:lnTo>
                    <a:pt x="546069" y="323215"/>
                  </a:lnTo>
                  <a:lnTo>
                    <a:pt x="517905" y="299974"/>
                  </a:lnTo>
                  <a:lnTo>
                    <a:pt x="510264" y="294737"/>
                  </a:lnTo>
                  <a:lnTo>
                    <a:pt x="502859" y="291719"/>
                  </a:lnTo>
                  <a:lnTo>
                    <a:pt x="503433" y="291719"/>
                  </a:lnTo>
                  <a:lnTo>
                    <a:pt x="494885" y="290597"/>
                  </a:lnTo>
                  <a:close/>
                </a:path>
                <a:path w="782320" h="949960">
                  <a:moveTo>
                    <a:pt x="578993" y="170942"/>
                  </a:moveTo>
                  <a:lnTo>
                    <a:pt x="556640" y="198120"/>
                  </a:lnTo>
                  <a:lnTo>
                    <a:pt x="640969" y="267843"/>
                  </a:lnTo>
                  <a:lnTo>
                    <a:pt x="663448" y="240665"/>
                  </a:lnTo>
                  <a:lnTo>
                    <a:pt x="578993" y="170942"/>
                  </a:lnTo>
                  <a:close/>
                </a:path>
                <a:path w="782320" h="949960">
                  <a:moveTo>
                    <a:pt x="750104" y="174879"/>
                  </a:moveTo>
                  <a:lnTo>
                    <a:pt x="721232" y="174879"/>
                  </a:lnTo>
                  <a:lnTo>
                    <a:pt x="724788" y="177800"/>
                  </a:lnTo>
                  <a:lnTo>
                    <a:pt x="728726" y="181101"/>
                  </a:lnTo>
                  <a:lnTo>
                    <a:pt x="730884" y="184531"/>
                  </a:lnTo>
                  <a:lnTo>
                    <a:pt x="731022" y="186563"/>
                  </a:lnTo>
                  <a:lnTo>
                    <a:pt x="731135" y="188219"/>
                  </a:lnTo>
                  <a:lnTo>
                    <a:pt x="731186" y="188975"/>
                  </a:lnTo>
                  <a:lnTo>
                    <a:pt x="731307" y="190757"/>
                  </a:lnTo>
                  <a:lnTo>
                    <a:pt x="731393" y="192024"/>
                  </a:lnTo>
                  <a:lnTo>
                    <a:pt x="729762" y="196088"/>
                  </a:lnTo>
                  <a:lnTo>
                    <a:pt x="726566" y="199898"/>
                  </a:lnTo>
                  <a:lnTo>
                    <a:pt x="724788" y="202057"/>
                  </a:lnTo>
                  <a:lnTo>
                    <a:pt x="722756" y="203962"/>
                  </a:lnTo>
                  <a:lnTo>
                    <a:pt x="720216" y="205740"/>
                  </a:lnTo>
                  <a:lnTo>
                    <a:pt x="717676" y="207645"/>
                  </a:lnTo>
                  <a:lnTo>
                    <a:pt x="715645" y="208915"/>
                  </a:lnTo>
                  <a:lnTo>
                    <a:pt x="714121" y="209676"/>
                  </a:lnTo>
                  <a:lnTo>
                    <a:pt x="712724" y="211328"/>
                  </a:lnTo>
                  <a:lnTo>
                    <a:pt x="727836" y="223774"/>
                  </a:lnTo>
                  <a:lnTo>
                    <a:pt x="730376" y="222123"/>
                  </a:lnTo>
                  <a:lnTo>
                    <a:pt x="733044" y="219710"/>
                  </a:lnTo>
                  <a:lnTo>
                    <a:pt x="736091" y="216535"/>
                  </a:lnTo>
                  <a:lnTo>
                    <a:pt x="739139" y="213487"/>
                  </a:lnTo>
                  <a:lnTo>
                    <a:pt x="752338" y="184531"/>
                  </a:lnTo>
                  <a:lnTo>
                    <a:pt x="752322" y="184229"/>
                  </a:lnTo>
                  <a:lnTo>
                    <a:pt x="751419" y="178115"/>
                  </a:lnTo>
                  <a:lnTo>
                    <a:pt x="750104" y="174879"/>
                  </a:lnTo>
                  <a:close/>
                </a:path>
                <a:path w="782320" h="949960">
                  <a:moveTo>
                    <a:pt x="664718" y="76200"/>
                  </a:moveTo>
                  <a:lnTo>
                    <a:pt x="633496" y="100330"/>
                  </a:lnTo>
                  <a:lnTo>
                    <a:pt x="628269" y="106553"/>
                  </a:lnTo>
                  <a:lnTo>
                    <a:pt x="623951" y="113538"/>
                  </a:lnTo>
                  <a:lnTo>
                    <a:pt x="620776" y="120776"/>
                  </a:lnTo>
                  <a:lnTo>
                    <a:pt x="617474" y="128143"/>
                  </a:lnTo>
                  <a:lnTo>
                    <a:pt x="615696" y="135509"/>
                  </a:lnTo>
                  <a:lnTo>
                    <a:pt x="615635" y="137287"/>
                  </a:lnTo>
                  <a:lnTo>
                    <a:pt x="615558" y="139573"/>
                  </a:lnTo>
                  <a:lnTo>
                    <a:pt x="615441" y="143001"/>
                  </a:lnTo>
                  <a:lnTo>
                    <a:pt x="615314" y="150875"/>
                  </a:lnTo>
                  <a:lnTo>
                    <a:pt x="617093" y="158496"/>
                  </a:lnTo>
                  <a:lnTo>
                    <a:pt x="645032" y="192659"/>
                  </a:lnTo>
                  <a:lnTo>
                    <a:pt x="674370" y="201422"/>
                  </a:lnTo>
                  <a:lnTo>
                    <a:pt x="688594" y="198882"/>
                  </a:lnTo>
                  <a:lnTo>
                    <a:pt x="721232" y="174879"/>
                  </a:lnTo>
                  <a:lnTo>
                    <a:pt x="750104" y="174879"/>
                  </a:lnTo>
                  <a:lnTo>
                    <a:pt x="749014" y="172196"/>
                  </a:lnTo>
                  <a:lnTo>
                    <a:pt x="746012" y="167894"/>
                  </a:lnTo>
                  <a:lnTo>
                    <a:pt x="684276" y="167894"/>
                  </a:lnTo>
                  <a:lnTo>
                    <a:pt x="678606" y="167532"/>
                  </a:lnTo>
                  <a:lnTo>
                    <a:pt x="647064" y="137287"/>
                  </a:lnTo>
                  <a:lnTo>
                    <a:pt x="645668" y="129667"/>
                  </a:lnTo>
                  <a:lnTo>
                    <a:pt x="670305" y="102870"/>
                  </a:lnTo>
                  <a:lnTo>
                    <a:pt x="673226" y="101600"/>
                  </a:lnTo>
                  <a:lnTo>
                    <a:pt x="684656" y="99187"/>
                  </a:lnTo>
                  <a:lnTo>
                    <a:pt x="687831" y="95250"/>
                  </a:lnTo>
                  <a:lnTo>
                    <a:pt x="664718" y="76200"/>
                  </a:lnTo>
                  <a:close/>
                </a:path>
                <a:path w="782320" h="949960">
                  <a:moveTo>
                    <a:pt x="547115" y="143383"/>
                  </a:moveTo>
                  <a:lnTo>
                    <a:pt x="523494" y="171958"/>
                  </a:lnTo>
                  <a:lnTo>
                    <a:pt x="543940" y="188975"/>
                  </a:lnTo>
                  <a:lnTo>
                    <a:pt x="567562" y="160274"/>
                  </a:lnTo>
                  <a:lnTo>
                    <a:pt x="547115" y="143383"/>
                  </a:lnTo>
                  <a:close/>
                </a:path>
                <a:path w="782320" h="949960">
                  <a:moveTo>
                    <a:pt x="717296" y="119761"/>
                  </a:moveTo>
                  <a:lnTo>
                    <a:pt x="714248" y="123571"/>
                  </a:lnTo>
                  <a:lnTo>
                    <a:pt x="714248" y="134366"/>
                  </a:lnTo>
                  <a:lnTo>
                    <a:pt x="713597" y="138811"/>
                  </a:lnTo>
                  <a:lnTo>
                    <a:pt x="704596" y="156083"/>
                  </a:lnTo>
                  <a:lnTo>
                    <a:pt x="698500" y="163449"/>
                  </a:lnTo>
                  <a:lnTo>
                    <a:pt x="691769" y="167386"/>
                  </a:lnTo>
                  <a:lnTo>
                    <a:pt x="684276" y="167894"/>
                  </a:lnTo>
                  <a:lnTo>
                    <a:pt x="746012" y="167894"/>
                  </a:lnTo>
                  <a:lnTo>
                    <a:pt x="736600" y="159004"/>
                  </a:lnTo>
                  <a:lnTo>
                    <a:pt x="734440" y="157353"/>
                  </a:lnTo>
                  <a:lnTo>
                    <a:pt x="733551" y="156718"/>
                  </a:lnTo>
                  <a:lnTo>
                    <a:pt x="735202" y="153543"/>
                  </a:lnTo>
                  <a:lnTo>
                    <a:pt x="736600" y="150368"/>
                  </a:lnTo>
                  <a:lnTo>
                    <a:pt x="737743" y="147193"/>
                  </a:lnTo>
                  <a:lnTo>
                    <a:pt x="740409" y="138811"/>
                  </a:lnTo>
                  <a:lnTo>
                    <a:pt x="717296" y="119761"/>
                  </a:lnTo>
                  <a:close/>
                </a:path>
                <a:path w="782320" h="949960">
                  <a:moveTo>
                    <a:pt x="697483" y="27686"/>
                  </a:moveTo>
                  <a:lnTo>
                    <a:pt x="675004" y="54737"/>
                  </a:lnTo>
                  <a:lnTo>
                    <a:pt x="759459" y="124460"/>
                  </a:lnTo>
                  <a:lnTo>
                    <a:pt x="781811" y="97409"/>
                  </a:lnTo>
                  <a:lnTo>
                    <a:pt x="697483" y="27686"/>
                  </a:lnTo>
                  <a:close/>
                </a:path>
                <a:path w="782320" h="949960">
                  <a:moveTo>
                    <a:pt x="665479" y="0"/>
                  </a:moveTo>
                  <a:lnTo>
                    <a:pt x="641857" y="28701"/>
                  </a:lnTo>
                  <a:lnTo>
                    <a:pt x="662304" y="45593"/>
                  </a:lnTo>
                  <a:lnTo>
                    <a:pt x="686053" y="17018"/>
                  </a:lnTo>
                  <a:lnTo>
                    <a:pt x="6654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614417" y="5025389"/>
              <a:ext cx="2056130" cy="2165985"/>
            </a:xfrm>
            <a:custGeom>
              <a:avLst/>
              <a:gdLst/>
              <a:ahLst/>
              <a:cxnLst/>
              <a:rect l="l" t="t" r="r" b="b"/>
              <a:pathLst>
                <a:path w="2056129" h="2165984">
                  <a:moveTo>
                    <a:pt x="2025396" y="0"/>
                  </a:moveTo>
                  <a:lnTo>
                    <a:pt x="1278763" y="30480"/>
                  </a:lnTo>
                  <a:lnTo>
                    <a:pt x="1472946" y="209550"/>
                  </a:lnTo>
                  <a:lnTo>
                    <a:pt x="0" y="1807718"/>
                  </a:lnTo>
                  <a:lnTo>
                    <a:pt x="388620" y="2165858"/>
                  </a:lnTo>
                  <a:lnTo>
                    <a:pt x="1861566" y="567689"/>
                  </a:lnTo>
                  <a:lnTo>
                    <a:pt x="2055876" y="746760"/>
                  </a:lnTo>
                  <a:lnTo>
                    <a:pt x="2025396" y="0"/>
                  </a:lnTo>
                  <a:close/>
                </a:path>
              </a:pathLst>
            </a:custGeom>
            <a:solidFill>
              <a:srgbClr val="E21B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614417" y="5025389"/>
              <a:ext cx="2056130" cy="2165985"/>
            </a:xfrm>
            <a:custGeom>
              <a:avLst/>
              <a:gdLst/>
              <a:ahLst/>
              <a:cxnLst/>
              <a:rect l="l" t="t" r="r" b="b"/>
              <a:pathLst>
                <a:path w="2056129" h="2165984">
                  <a:moveTo>
                    <a:pt x="0" y="1807718"/>
                  </a:moveTo>
                  <a:lnTo>
                    <a:pt x="1472946" y="209550"/>
                  </a:lnTo>
                  <a:lnTo>
                    <a:pt x="1278763" y="30480"/>
                  </a:lnTo>
                  <a:lnTo>
                    <a:pt x="2025396" y="0"/>
                  </a:lnTo>
                  <a:lnTo>
                    <a:pt x="2055876" y="746760"/>
                  </a:lnTo>
                  <a:lnTo>
                    <a:pt x="1861566" y="567689"/>
                  </a:lnTo>
                  <a:lnTo>
                    <a:pt x="388620" y="2165858"/>
                  </a:lnTo>
                  <a:lnTo>
                    <a:pt x="0" y="1807718"/>
                  </a:lnTo>
                  <a:close/>
                </a:path>
              </a:pathLst>
            </a:custGeom>
            <a:ln w="25399">
              <a:solidFill>
                <a:srgbClr val="62242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53508" y="5377941"/>
              <a:ext cx="1413764" cy="152234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918191" y="2442972"/>
              <a:ext cx="1562100" cy="150266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8225027" y="5224652"/>
              <a:ext cx="3664585" cy="3300095"/>
            </a:xfrm>
            <a:custGeom>
              <a:avLst/>
              <a:gdLst/>
              <a:ahLst/>
              <a:cxnLst/>
              <a:rect l="l" t="t" r="r" b="b"/>
              <a:pathLst>
                <a:path w="3664584" h="3300095">
                  <a:moveTo>
                    <a:pt x="280543" y="0"/>
                  </a:moveTo>
                  <a:lnTo>
                    <a:pt x="0" y="318643"/>
                  </a:lnTo>
                  <a:lnTo>
                    <a:pt x="3205353" y="3140329"/>
                  </a:lnTo>
                  <a:lnTo>
                    <a:pt x="3065018" y="3299714"/>
                  </a:lnTo>
                  <a:lnTo>
                    <a:pt x="3664330" y="3261487"/>
                  </a:lnTo>
                  <a:lnTo>
                    <a:pt x="3626104" y="2662301"/>
                  </a:lnTo>
                  <a:lnTo>
                    <a:pt x="3485896" y="2821686"/>
                  </a:lnTo>
                  <a:lnTo>
                    <a:pt x="280543" y="0"/>
                  </a:lnTo>
                  <a:close/>
                </a:path>
              </a:pathLst>
            </a:custGeom>
            <a:solidFill>
              <a:srgbClr val="0046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225027" y="5224652"/>
              <a:ext cx="3664585" cy="3300095"/>
            </a:xfrm>
            <a:custGeom>
              <a:avLst/>
              <a:gdLst/>
              <a:ahLst/>
              <a:cxnLst/>
              <a:rect l="l" t="t" r="r" b="b"/>
              <a:pathLst>
                <a:path w="3664584" h="3300095">
                  <a:moveTo>
                    <a:pt x="280543" y="0"/>
                  </a:moveTo>
                  <a:lnTo>
                    <a:pt x="3485896" y="2821686"/>
                  </a:lnTo>
                  <a:lnTo>
                    <a:pt x="3626104" y="2662301"/>
                  </a:lnTo>
                  <a:lnTo>
                    <a:pt x="3664330" y="3261487"/>
                  </a:lnTo>
                  <a:lnTo>
                    <a:pt x="3065018" y="3299714"/>
                  </a:lnTo>
                  <a:lnTo>
                    <a:pt x="3205353" y="3140329"/>
                  </a:lnTo>
                  <a:lnTo>
                    <a:pt x="0" y="318643"/>
                  </a:lnTo>
                  <a:lnTo>
                    <a:pt x="280543" y="0"/>
                  </a:lnTo>
                  <a:close/>
                </a:path>
              </a:pathLst>
            </a:custGeom>
            <a:ln w="25400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414258" y="5463285"/>
              <a:ext cx="2772537" cy="246024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9391650" y="4903977"/>
              <a:ext cx="2567940" cy="2299970"/>
            </a:xfrm>
            <a:custGeom>
              <a:avLst/>
              <a:gdLst/>
              <a:ahLst/>
              <a:cxnLst/>
              <a:rect l="l" t="t" r="r" b="b"/>
              <a:pathLst>
                <a:path w="2567940" h="2299970">
                  <a:moveTo>
                    <a:pt x="544068" y="0"/>
                  </a:moveTo>
                  <a:lnTo>
                    <a:pt x="0" y="38988"/>
                  </a:lnTo>
                  <a:lnTo>
                    <a:pt x="38989" y="583184"/>
                  </a:lnTo>
                  <a:lnTo>
                    <a:pt x="165226" y="437388"/>
                  </a:lnTo>
                  <a:lnTo>
                    <a:pt x="2315464" y="2299462"/>
                  </a:lnTo>
                  <a:lnTo>
                    <a:pt x="2567940" y="2007870"/>
                  </a:lnTo>
                  <a:lnTo>
                    <a:pt x="417829" y="145796"/>
                  </a:lnTo>
                  <a:lnTo>
                    <a:pt x="544068" y="0"/>
                  </a:lnTo>
                  <a:close/>
                </a:path>
              </a:pathLst>
            </a:custGeom>
            <a:solidFill>
              <a:srgbClr val="0046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391650" y="4903977"/>
              <a:ext cx="2567940" cy="2299970"/>
            </a:xfrm>
            <a:custGeom>
              <a:avLst/>
              <a:gdLst/>
              <a:ahLst/>
              <a:cxnLst/>
              <a:rect l="l" t="t" r="r" b="b"/>
              <a:pathLst>
                <a:path w="2567940" h="2299970">
                  <a:moveTo>
                    <a:pt x="38989" y="583184"/>
                  </a:moveTo>
                  <a:lnTo>
                    <a:pt x="0" y="38988"/>
                  </a:lnTo>
                  <a:lnTo>
                    <a:pt x="544068" y="0"/>
                  </a:lnTo>
                  <a:lnTo>
                    <a:pt x="417829" y="145796"/>
                  </a:lnTo>
                  <a:lnTo>
                    <a:pt x="2567940" y="2007870"/>
                  </a:lnTo>
                  <a:lnTo>
                    <a:pt x="2315464" y="2299462"/>
                  </a:lnTo>
                  <a:lnTo>
                    <a:pt x="165226" y="437388"/>
                  </a:lnTo>
                  <a:lnTo>
                    <a:pt x="38989" y="583184"/>
                  </a:lnTo>
                  <a:close/>
                </a:path>
              </a:pathLst>
            </a:custGeom>
            <a:ln w="25400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535922" y="5101463"/>
              <a:ext cx="1692909" cy="1489837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10162413" y="8923426"/>
            <a:ext cx="311975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000" b="1" spc="-10" dirty="0">
                <a:solidFill>
                  <a:srgbClr val="0046B9"/>
                </a:solidFill>
                <a:latin typeface="Verdana"/>
                <a:cs typeface="Verdana"/>
              </a:rPr>
              <a:t>GLOBAL FELLOWSHIPS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809601" y="7880095"/>
            <a:ext cx="441960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27685" algn="l"/>
              </a:tabLst>
            </a:pPr>
            <a:r>
              <a:rPr sz="3000" spc="-5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Konu</a:t>
            </a:r>
            <a:r>
              <a:rPr sz="3000" b="1" spc="-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sınırlaması</a:t>
            </a:r>
            <a:r>
              <a:rPr sz="3000" b="1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b="1" spc="-25" dirty="0">
                <a:solidFill>
                  <a:srgbClr val="FFFFFF"/>
                </a:solidFill>
                <a:latin typeface="Calibri"/>
                <a:cs typeface="Calibri"/>
              </a:rPr>
              <a:t>yok</a:t>
            </a:r>
            <a:endParaRPr sz="3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527685" algn="l"/>
              </a:tabLst>
            </a:pPr>
            <a:r>
              <a:rPr sz="3000" spc="-5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30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000" b="1" spc="-10" dirty="0">
                <a:solidFill>
                  <a:srgbClr val="FFFFFF"/>
                </a:solidFill>
                <a:latin typeface="Calibri"/>
                <a:cs typeface="Calibri"/>
              </a:rPr>
              <a:t>Uluslararası</a:t>
            </a:r>
            <a:r>
              <a:rPr sz="3000" b="1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FFFFFF"/>
                </a:solidFill>
                <a:latin typeface="Calibri"/>
                <a:cs typeface="Calibri"/>
              </a:rPr>
              <a:t>dolaşım</a:t>
            </a:r>
            <a:r>
              <a:rPr sz="30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000" b="1" spc="-20" dirty="0">
                <a:solidFill>
                  <a:srgbClr val="FFFFFF"/>
                </a:solidFill>
                <a:latin typeface="Calibri"/>
                <a:cs typeface="Calibri"/>
              </a:rPr>
              <a:t>şart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472671" y="2124455"/>
            <a:ext cx="2324100" cy="1361440"/>
          </a:xfrm>
          <a:prstGeom prst="rect">
            <a:avLst/>
          </a:prstGeom>
          <a:solidFill>
            <a:srgbClr val="DBEDF4"/>
          </a:solidFill>
        </p:spPr>
        <p:txBody>
          <a:bodyPr vert="horz" wrap="square" lIns="0" tIns="32384" rIns="0" bIns="0" rtlCol="0">
            <a:spAutoFit/>
          </a:bodyPr>
          <a:lstStyle/>
          <a:p>
            <a:pPr marL="94615" marR="86995" algn="ctr">
              <a:lnSpc>
                <a:spcPct val="100000"/>
              </a:lnSpc>
              <a:spcBef>
                <a:spcPts val="254"/>
              </a:spcBef>
            </a:pPr>
            <a:r>
              <a:rPr sz="1650" dirty="0">
                <a:latin typeface="Calibri"/>
                <a:cs typeface="Calibri"/>
              </a:rPr>
              <a:t>Çağrı</a:t>
            </a:r>
            <a:r>
              <a:rPr sz="1650" spc="-20" dirty="0">
                <a:latin typeface="Calibri"/>
                <a:cs typeface="Calibri"/>
              </a:rPr>
              <a:t> </a:t>
            </a:r>
            <a:r>
              <a:rPr sz="1650" spc="-10" dirty="0">
                <a:latin typeface="Calibri"/>
                <a:cs typeface="Calibri"/>
              </a:rPr>
              <a:t>kapanış</a:t>
            </a:r>
            <a:r>
              <a:rPr sz="1650" spc="-35" dirty="0">
                <a:latin typeface="Calibri"/>
                <a:cs typeface="Calibri"/>
              </a:rPr>
              <a:t> </a:t>
            </a:r>
            <a:r>
              <a:rPr sz="1650" spc="-10" dirty="0">
                <a:latin typeface="Calibri"/>
                <a:cs typeface="Calibri"/>
              </a:rPr>
              <a:t>tarihine </a:t>
            </a:r>
            <a:r>
              <a:rPr sz="1650" dirty="0">
                <a:latin typeface="Calibri"/>
                <a:cs typeface="Calibri"/>
              </a:rPr>
              <a:t>kadar</a:t>
            </a:r>
            <a:r>
              <a:rPr sz="1650" spc="-50" dirty="0">
                <a:latin typeface="Calibri"/>
                <a:cs typeface="Calibri"/>
              </a:rPr>
              <a:t> </a:t>
            </a:r>
            <a:r>
              <a:rPr sz="1650" b="1" dirty="0">
                <a:latin typeface="Calibri"/>
                <a:cs typeface="Calibri"/>
              </a:rPr>
              <a:t>son</a:t>
            </a:r>
            <a:r>
              <a:rPr sz="1650" b="1" spc="-5" dirty="0">
                <a:latin typeface="Calibri"/>
                <a:cs typeface="Calibri"/>
              </a:rPr>
              <a:t> </a:t>
            </a:r>
            <a:r>
              <a:rPr sz="1650" b="1" dirty="0">
                <a:latin typeface="Calibri"/>
                <a:cs typeface="Calibri"/>
              </a:rPr>
              <a:t>3</a:t>
            </a:r>
            <a:r>
              <a:rPr sz="1650" b="1" spc="-10" dirty="0">
                <a:latin typeface="Calibri"/>
                <a:cs typeface="Calibri"/>
              </a:rPr>
              <a:t> </a:t>
            </a:r>
            <a:r>
              <a:rPr sz="1650" b="1" dirty="0">
                <a:latin typeface="Calibri"/>
                <a:cs typeface="Calibri"/>
              </a:rPr>
              <a:t>yıl</a:t>
            </a:r>
            <a:r>
              <a:rPr sz="1650" b="1" spc="-20" dirty="0">
                <a:latin typeface="Calibri"/>
                <a:cs typeface="Calibri"/>
              </a:rPr>
              <a:t> </a:t>
            </a:r>
            <a:r>
              <a:rPr sz="1650" b="1" dirty="0">
                <a:latin typeface="Calibri"/>
                <a:cs typeface="Calibri"/>
              </a:rPr>
              <a:t>içinde</a:t>
            </a:r>
            <a:r>
              <a:rPr sz="1650" b="1" spc="-40" dirty="0">
                <a:latin typeface="Calibri"/>
                <a:cs typeface="Calibri"/>
              </a:rPr>
              <a:t> </a:t>
            </a:r>
            <a:r>
              <a:rPr sz="1650" b="1" spc="-25" dirty="0">
                <a:latin typeface="Calibri"/>
                <a:cs typeface="Calibri"/>
              </a:rPr>
              <a:t>12 </a:t>
            </a:r>
            <a:r>
              <a:rPr sz="1650" b="1" dirty="0">
                <a:latin typeface="Calibri"/>
                <a:cs typeface="Calibri"/>
              </a:rPr>
              <a:t>aydan</a:t>
            </a:r>
            <a:r>
              <a:rPr sz="1650" b="1" spc="-60" dirty="0">
                <a:latin typeface="Calibri"/>
                <a:cs typeface="Calibri"/>
              </a:rPr>
              <a:t> </a:t>
            </a:r>
            <a:r>
              <a:rPr sz="1650" b="1" dirty="0">
                <a:latin typeface="Calibri"/>
                <a:cs typeface="Calibri"/>
              </a:rPr>
              <a:t>fazla</a:t>
            </a:r>
            <a:r>
              <a:rPr sz="1650" b="1" spc="-75" dirty="0">
                <a:latin typeface="Calibri"/>
                <a:cs typeface="Calibri"/>
              </a:rPr>
              <a:t> </a:t>
            </a:r>
            <a:r>
              <a:rPr sz="1650" spc="-10" dirty="0">
                <a:latin typeface="Calibri"/>
                <a:cs typeface="Calibri"/>
              </a:rPr>
              <a:t>başvurulacak </a:t>
            </a:r>
            <a:r>
              <a:rPr sz="1650" dirty="0">
                <a:latin typeface="Calibri"/>
                <a:cs typeface="Calibri"/>
              </a:rPr>
              <a:t>ülkede</a:t>
            </a:r>
            <a:r>
              <a:rPr sz="1650" spc="-8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çalışmamış</a:t>
            </a:r>
            <a:r>
              <a:rPr sz="1650" spc="-80" dirty="0">
                <a:latin typeface="Calibri"/>
                <a:cs typeface="Calibri"/>
              </a:rPr>
              <a:t> </a:t>
            </a:r>
            <a:r>
              <a:rPr sz="1650" spc="-50" dirty="0">
                <a:latin typeface="Calibri"/>
                <a:cs typeface="Calibri"/>
              </a:rPr>
              <a:t>/</a:t>
            </a:r>
            <a:endParaRPr sz="165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</a:pPr>
            <a:r>
              <a:rPr sz="1650" dirty="0">
                <a:latin typeface="Calibri"/>
                <a:cs typeface="Calibri"/>
              </a:rPr>
              <a:t>yaşamamış</a:t>
            </a:r>
            <a:r>
              <a:rPr sz="1650" spc="-90" dirty="0">
                <a:latin typeface="Calibri"/>
                <a:cs typeface="Calibri"/>
              </a:rPr>
              <a:t> </a:t>
            </a:r>
            <a:r>
              <a:rPr sz="1650" spc="-20" dirty="0">
                <a:latin typeface="Calibri"/>
                <a:cs typeface="Calibri"/>
              </a:rPr>
              <a:t>olmak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625085" y="8818574"/>
            <a:ext cx="311975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20000"/>
              </a:lnSpc>
              <a:spcBef>
                <a:spcPts val="100"/>
              </a:spcBef>
            </a:pPr>
            <a:r>
              <a:rPr sz="3000" b="1" spc="-10" dirty="0">
                <a:solidFill>
                  <a:srgbClr val="E21B29"/>
                </a:solidFill>
                <a:latin typeface="Verdana"/>
                <a:cs typeface="Verdana"/>
              </a:rPr>
              <a:t>EUROPEAN FELLOWSHIPS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28" name="object 23">
            <a:extLst>
              <a:ext uri="{FF2B5EF4-FFF2-40B4-BE49-F238E27FC236}">
                <a16:creationId xmlns:a16="http://schemas.microsoft.com/office/drawing/2014/main" id="{1331FC54-8611-810F-912D-E88EC56E87CE}"/>
              </a:ext>
            </a:extLst>
          </p:cNvPr>
          <p:cNvSpPr txBox="1">
            <a:spLocks/>
          </p:cNvSpPr>
          <p:nvPr/>
        </p:nvSpPr>
        <p:spPr>
          <a:xfrm>
            <a:off x="1812925" y="319241"/>
            <a:ext cx="15157450" cy="885113"/>
          </a:xfrm>
          <a:prstGeom prst="rect">
            <a:avLst/>
          </a:prstGeom>
        </p:spPr>
        <p:txBody>
          <a:bodyPr vert="horz" wrap="square" lIns="0" tIns="236473" rIns="0" bIns="0" rtlCol="0">
            <a:spAutoFit/>
          </a:bodyPr>
          <a:lstStyle>
            <a:lvl1pPr>
              <a:defRPr sz="5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95885" algn="ctr">
              <a:spcBef>
                <a:spcPts val="100"/>
              </a:spcBef>
            </a:pPr>
            <a:r>
              <a:rPr lang="tr-TR" sz="4200" spc="-10" dirty="0">
                <a:solidFill>
                  <a:schemeClr val="tx1"/>
                </a:solidFill>
              </a:rPr>
              <a:t>MSCA</a:t>
            </a:r>
            <a:r>
              <a:rPr lang="tr-TR" sz="4200" spc="-185" dirty="0">
                <a:solidFill>
                  <a:schemeClr val="tx1"/>
                </a:solidFill>
              </a:rPr>
              <a:t> </a:t>
            </a:r>
            <a:r>
              <a:rPr lang="tr-TR" sz="4200" dirty="0" err="1">
                <a:solidFill>
                  <a:schemeClr val="tx1"/>
                </a:solidFill>
              </a:rPr>
              <a:t>Postdoctoral</a:t>
            </a:r>
            <a:r>
              <a:rPr lang="tr-TR" sz="4200" spc="-55" dirty="0">
                <a:solidFill>
                  <a:schemeClr val="tx1"/>
                </a:solidFill>
              </a:rPr>
              <a:t> </a:t>
            </a:r>
            <a:r>
              <a:rPr lang="tr-TR" sz="4200" dirty="0" err="1">
                <a:solidFill>
                  <a:schemeClr val="tx1"/>
                </a:solidFill>
              </a:rPr>
              <a:t>Fellowships</a:t>
            </a:r>
            <a:r>
              <a:rPr lang="tr-TR" sz="4200" spc="-90" dirty="0">
                <a:solidFill>
                  <a:schemeClr val="tx1"/>
                </a:solidFill>
              </a:rPr>
              <a:t> </a:t>
            </a:r>
            <a:r>
              <a:rPr lang="tr-TR" sz="4200" dirty="0">
                <a:solidFill>
                  <a:schemeClr val="tx1"/>
                </a:solidFill>
              </a:rPr>
              <a:t>/</a:t>
            </a:r>
            <a:r>
              <a:rPr lang="tr-TR" sz="4200" spc="-30" dirty="0">
                <a:solidFill>
                  <a:schemeClr val="tx1"/>
                </a:solidFill>
              </a:rPr>
              <a:t> </a:t>
            </a:r>
            <a:r>
              <a:rPr lang="tr-TR" sz="4200" dirty="0">
                <a:solidFill>
                  <a:schemeClr val="tx1"/>
                </a:solidFill>
              </a:rPr>
              <a:t>Doktora</a:t>
            </a:r>
            <a:r>
              <a:rPr lang="tr-TR" sz="4200" spc="-45" dirty="0">
                <a:solidFill>
                  <a:schemeClr val="tx1"/>
                </a:solidFill>
              </a:rPr>
              <a:t> </a:t>
            </a:r>
            <a:r>
              <a:rPr lang="tr-TR" sz="4200" dirty="0">
                <a:solidFill>
                  <a:schemeClr val="tx1"/>
                </a:solidFill>
              </a:rPr>
              <a:t>Sonrası</a:t>
            </a:r>
            <a:r>
              <a:rPr lang="tr-TR" sz="4200" spc="-50" dirty="0">
                <a:solidFill>
                  <a:schemeClr val="tx1"/>
                </a:solidFill>
              </a:rPr>
              <a:t> </a:t>
            </a:r>
            <a:r>
              <a:rPr lang="tr-TR" sz="4200" spc="-10" dirty="0">
                <a:solidFill>
                  <a:schemeClr val="tx1"/>
                </a:solidFill>
              </a:rPr>
              <a:t>Bursları</a:t>
            </a:r>
            <a:endParaRPr lang="tr-TR" sz="4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1669</TotalTime>
  <Words>2828</Words>
  <Application>Microsoft Office PowerPoint</Application>
  <PresentationFormat>Özel</PresentationFormat>
  <Paragraphs>698</Paragraphs>
  <Slides>47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47</vt:i4>
      </vt:variant>
    </vt:vector>
  </HeadingPairs>
  <TitlesOfParts>
    <vt:vector size="57" baseType="lpstr">
      <vt:lpstr>Arial</vt:lpstr>
      <vt:lpstr>Arial MT</vt:lpstr>
      <vt:lpstr>Calibri</vt:lpstr>
      <vt:lpstr>Cinzel Bold</vt:lpstr>
      <vt:lpstr>Corbel</vt:lpstr>
      <vt:lpstr>Tahoma</vt:lpstr>
      <vt:lpstr>Times New Roman</vt:lpstr>
      <vt:lpstr>Verdana</vt:lpstr>
      <vt:lpstr>Wingdings</vt:lpstr>
      <vt:lpstr>Office Theme</vt:lpstr>
      <vt:lpstr>PowerPoint Sunusu</vt:lpstr>
      <vt:lpstr>Sunum İçeriği</vt:lpstr>
      <vt:lpstr>PowerPoint Sunusu</vt:lpstr>
      <vt:lpstr>MSCA Alanı ve Alt Programları</vt:lpstr>
      <vt:lpstr>PowerPoint Sunusu</vt:lpstr>
      <vt:lpstr>AB Üye Ülkeleri</vt:lpstr>
      <vt:lpstr>Asosiye Ülkeler</vt:lpstr>
      <vt:lpstr>PowerPoint Sunusu</vt:lpstr>
      <vt:lpstr>PowerPoint Sunusu</vt:lpstr>
      <vt:lpstr>MSCA Avrupa Bursları (European Fellowships - EF)</vt:lpstr>
      <vt:lpstr>MSCA Global Burslar (Global Fellowships - GF)</vt:lpstr>
      <vt:lpstr>Araştırmacı Uygunluk Kriterleri</vt:lpstr>
      <vt:lpstr>Finansal Yapı</vt:lpstr>
      <vt:lpstr>Değerlendirme Kriterleri</vt:lpstr>
      <vt:lpstr>Proje Formatı</vt:lpstr>
      <vt:lpstr>Güncel Alan Bilgisi</vt:lpstr>
      <vt:lpstr>MSCA Ön-değerlendirme</vt:lpstr>
      <vt:lpstr>PowerPoint Sunusu</vt:lpstr>
      <vt:lpstr>Doktora Ağları Temel Özellikler</vt:lpstr>
      <vt:lpstr>MSCA Doctoral Networks / Doktora Ağları</vt:lpstr>
      <vt:lpstr>Finansal Yapı</vt:lpstr>
      <vt:lpstr>Değerlendirme Kriterleri</vt:lpstr>
      <vt:lpstr>Güncel Alan Bilgisi</vt:lpstr>
      <vt:lpstr>PowerPoint Sunusu</vt:lpstr>
      <vt:lpstr>MSCA Değişim Programı (Staff Exchanges – SE)</vt:lpstr>
      <vt:lpstr>Proje Ortaklık Yapısı</vt:lpstr>
      <vt:lpstr>PowerPoint Sunusu</vt:lpstr>
      <vt:lpstr>Değişimlerin Yapısı</vt:lpstr>
      <vt:lpstr>Finansal Yapı</vt:lpstr>
      <vt:lpstr>Güncel Alan Bilgisi</vt:lpstr>
      <vt:lpstr>Değerlendirme Kriterleri</vt:lpstr>
      <vt:lpstr>PowerPoint Sunusu</vt:lpstr>
      <vt:lpstr>MSCA - COFUND (Burs Programlarına Ek Destek)</vt:lpstr>
      <vt:lpstr>MSCA - COFUND (Burs Programlarına Ek Destek)</vt:lpstr>
      <vt:lpstr>COFUND - Paneller</vt:lpstr>
      <vt:lpstr>COFUND Temel Özellikler</vt:lpstr>
      <vt:lpstr>COFUND Değerlendirme Kriterleri</vt:lpstr>
      <vt:lpstr>Güncel Alan Bilgisi</vt:lpstr>
      <vt:lpstr>2236-B MSCA - COFUND Burs Programlarına Katkı Fonu Programı</vt:lpstr>
      <vt:lpstr>2236 Uluslararası Deneyimli Araştırmacı Dolaşım Programı (2025-2030)</vt:lpstr>
      <vt:lpstr>MSCA Vatandaşlar</vt:lpstr>
      <vt:lpstr>Güncel Alan Bilgisi</vt:lpstr>
      <vt:lpstr>MSCA Başvurularınıza Yardımcı Dokümanlar</vt:lpstr>
      <vt:lpstr>Çerçeve Programlarda Desteklenmiş Projeler</vt:lpstr>
      <vt:lpstr>Ortak Arama</vt:lpstr>
      <vt:lpstr>TÜBİTAK Koordinatörlüğü Destekleme Programı</vt:lpstr>
      <vt:lpstr>TEŞEKKÜRLER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TÜBİTAK Sunum Şablon 23082024 V2</dc:title>
  <dc:creator>tugba.arslan@tubitak.gov.tr</dc:creator>
  <cp:lastModifiedBy>Erasmus</cp:lastModifiedBy>
  <cp:revision>11</cp:revision>
  <dcterms:created xsi:type="dcterms:W3CDTF">2025-05-27T06:31:46Z</dcterms:created>
  <dcterms:modified xsi:type="dcterms:W3CDTF">2025-06-04T10:36:15Z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2025-05-26T00:00:00Z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2025-05-27T00:00:00Z</vt:filetime>
  </property>
  <property fmtid="{D5CDD505-2E9C-101B-9397-08002B2CF9AE}" pid="5" name="Producer">
    <vt:lpwstr>Microsoft® PowerPoint® 2016</vt:lpwstr>
  </property>
</Properties>
</file>